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2" r:id="rId6"/>
    <p:sldId id="263"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3300"/>
    <a:srgbClr val="9900FF"/>
    <a:srgbClr val="FF3399"/>
    <a:srgbClr val="9933FF"/>
    <a:srgbClr val="FF66FF"/>
    <a:srgbClr val="CC99FF"/>
    <a:srgbClr val="0066FF"/>
    <a:srgbClr val="73FF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35" autoAdjust="0"/>
    <p:restoredTop sz="92518" autoAdjust="0"/>
  </p:normalViewPr>
  <p:slideViewPr>
    <p:cSldViewPr snapToGrid="0">
      <p:cViewPr varScale="1">
        <p:scale>
          <a:sx n="65" d="100"/>
          <a:sy n="65" d="100"/>
        </p:scale>
        <p:origin x="48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398D35-1A89-4063-9183-4709AB28C7B3}" type="datetimeFigureOut">
              <a:rPr lang="en-GB" smtClean="0"/>
              <a:t>06/10/2020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F7C925-8C25-42DF-A94E-1738B1A0EC24}" type="slidenum">
              <a:rPr lang="en-GB" smtClean="0"/>
              <a:t>‹#›</a:t>
            </a:fld>
            <a:endParaRPr lang="en-GB"/>
          </a:p>
        </p:txBody>
      </p:sp>
    </p:spTree>
    <p:extLst>
      <p:ext uri="{BB962C8B-B14F-4D97-AF65-F5344CB8AC3E}">
        <p14:creationId xmlns:p14="http://schemas.microsoft.com/office/powerpoint/2010/main" val="2286174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Leads to </a:t>
            </a:r>
            <a:endParaRPr lang="en-GB" dirty="0"/>
          </a:p>
        </p:txBody>
      </p:sp>
      <p:sp>
        <p:nvSpPr>
          <p:cNvPr id="4" name="Slide Number Placeholder 3"/>
          <p:cNvSpPr>
            <a:spLocks noGrp="1"/>
          </p:cNvSpPr>
          <p:nvPr>
            <p:ph type="sldNum" sz="quarter" idx="10"/>
          </p:nvPr>
        </p:nvSpPr>
        <p:spPr/>
        <p:txBody>
          <a:bodyPr/>
          <a:lstStyle/>
          <a:p>
            <a:fld id="{76F7C925-8C25-42DF-A94E-1738B1A0EC24}" type="slidenum">
              <a:rPr lang="en-GB" smtClean="0"/>
              <a:t>6</a:t>
            </a:fld>
            <a:endParaRPr lang="en-GB"/>
          </a:p>
        </p:txBody>
      </p:sp>
    </p:spTree>
    <p:extLst>
      <p:ext uri="{BB962C8B-B14F-4D97-AF65-F5344CB8AC3E}">
        <p14:creationId xmlns:p14="http://schemas.microsoft.com/office/powerpoint/2010/main" val="3438604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7643E54-B97C-4D75-8D36-695A16ACEAF6}" type="datetimeFigureOut">
              <a:rPr lang="en-GB" smtClean="0"/>
              <a:t>06/10/2020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5FFB95-942D-4427-AFD0-251A7DE9E33B}" type="slidenum">
              <a:rPr lang="en-GB" smtClean="0"/>
              <a:t>‹#›</a:t>
            </a:fld>
            <a:endParaRPr lang="en-GB"/>
          </a:p>
        </p:txBody>
      </p:sp>
    </p:spTree>
    <p:extLst>
      <p:ext uri="{BB962C8B-B14F-4D97-AF65-F5344CB8AC3E}">
        <p14:creationId xmlns:p14="http://schemas.microsoft.com/office/powerpoint/2010/main" val="1183201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7643E54-B97C-4D75-8D36-695A16ACEAF6}" type="datetimeFigureOut">
              <a:rPr lang="en-GB" smtClean="0"/>
              <a:t>06/10/2020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5FFB95-942D-4427-AFD0-251A7DE9E33B}" type="slidenum">
              <a:rPr lang="en-GB" smtClean="0"/>
              <a:t>‹#›</a:t>
            </a:fld>
            <a:endParaRPr lang="en-GB"/>
          </a:p>
        </p:txBody>
      </p:sp>
    </p:spTree>
    <p:extLst>
      <p:ext uri="{BB962C8B-B14F-4D97-AF65-F5344CB8AC3E}">
        <p14:creationId xmlns:p14="http://schemas.microsoft.com/office/powerpoint/2010/main" val="1035744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7643E54-B97C-4D75-8D36-695A16ACEAF6}" type="datetimeFigureOut">
              <a:rPr lang="en-GB" smtClean="0"/>
              <a:t>06/10/2020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5FFB95-942D-4427-AFD0-251A7DE9E33B}" type="slidenum">
              <a:rPr lang="en-GB" smtClean="0"/>
              <a:t>‹#›</a:t>
            </a:fld>
            <a:endParaRPr lang="en-GB"/>
          </a:p>
        </p:txBody>
      </p:sp>
    </p:spTree>
    <p:extLst>
      <p:ext uri="{BB962C8B-B14F-4D97-AF65-F5344CB8AC3E}">
        <p14:creationId xmlns:p14="http://schemas.microsoft.com/office/powerpoint/2010/main" val="2439788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7643E54-B97C-4D75-8D36-695A16ACEAF6}" type="datetimeFigureOut">
              <a:rPr lang="en-GB" smtClean="0"/>
              <a:t>06/10/2020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5FFB95-942D-4427-AFD0-251A7DE9E33B}" type="slidenum">
              <a:rPr lang="en-GB" smtClean="0"/>
              <a:t>‹#›</a:t>
            </a:fld>
            <a:endParaRPr lang="en-GB"/>
          </a:p>
        </p:txBody>
      </p:sp>
    </p:spTree>
    <p:extLst>
      <p:ext uri="{BB962C8B-B14F-4D97-AF65-F5344CB8AC3E}">
        <p14:creationId xmlns:p14="http://schemas.microsoft.com/office/powerpoint/2010/main" val="1322915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7643E54-B97C-4D75-8D36-695A16ACEAF6}" type="datetimeFigureOut">
              <a:rPr lang="en-GB" smtClean="0"/>
              <a:t>06/10/2020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D5FFB95-942D-4427-AFD0-251A7DE9E33B}" type="slidenum">
              <a:rPr lang="en-GB" smtClean="0"/>
              <a:t>‹#›</a:t>
            </a:fld>
            <a:endParaRPr lang="en-GB"/>
          </a:p>
        </p:txBody>
      </p:sp>
    </p:spTree>
    <p:extLst>
      <p:ext uri="{BB962C8B-B14F-4D97-AF65-F5344CB8AC3E}">
        <p14:creationId xmlns:p14="http://schemas.microsoft.com/office/powerpoint/2010/main" val="3957201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7643E54-B97C-4D75-8D36-695A16ACEAF6}" type="datetimeFigureOut">
              <a:rPr lang="en-GB" smtClean="0"/>
              <a:t>06/10/2020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5FFB95-942D-4427-AFD0-251A7DE9E33B}" type="slidenum">
              <a:rPr lang="en-GB" smtClean="0"/>
              <a:t>‹#›</a:t>
            </a:fld>
            <a:endParaRPr lang="en-GB"/>
          </a:p>
        </p:txBody>
      </p:sp>
    </p:spTree>
    <p:extLst>
      <p:ext uri="{BB962C8B-B14F-4D97-AF65-F5344CB8AC3E}">
        <p14:creationId xmlns:p14="http://schemas.microsoft.com/office/powerpoint/2010/main" val="824303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7643E54-B97C-4D75-8D36-695A16ACEAF6}" type="datetimeFigureOut">
              <a:rPr lang="en-GB" smtClean="0"/>
              <a:t>06/10/2020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D5FFB95-942D-4427-AFD0-251A7DE9E33B}" type="slidenum">
              <a:rPr lang="en-GB" smtClean="0"/>
              <a:t>‹#›</a:t>
            </a:fld>
            <a:endParaRPr lang="en-GB"/>
          </a:p>
        </p:txBody>
      </p:sp>
    </p:spTree>
    <p:extLst>
      <p:ext uri="{BB962C8B-B14F-4D97-AF65-F5344CB8AC3E}">
        <p14:creationId xmlns:p14="http://schemas.microsoft.com/office/powerpoint/2010/main" val="3811374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7643E54-B97C-4D75-8D36-695A16ACEAF6}" type="datetimeFigureOut">
              <a:rPr lang="en-GB" smtClean="0"/>
              <a:t>06/10/2020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D5FFB95-942D-4427-AFD0-251A7DE9E33B}" type="slidenum">
              <a:rPr lang="en-GB" smtClean="0"/>
              <a:t>‹#›</a:t>
            </a:fld>
            <a:endParaRPr lang="en-GB"/>
          </a:p>
        </p:txBody>
      </p:sp>
    </p:spTree>
    <p:extLst>
      <p:ext uri="{BB962C8B-B14F-4D97-AF65-F5344CB8AC3E}">
        <p14:creationId xmlns:p14="http://schemas.microsoft.com/office/powerpoint/2010/main" val="2799852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643E54-B97C-4D75-8D36-695A16ACEAF6}" type="datetimeFigureOut">
              <a:rPr lang="en-GB" smtClean="0"/>
              <a:t>06/10/2020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D5FFB95-942D-4427-AFD0-251A7DE9E33B}" type="slidenum">
              <a:rPr lang="en-GB" smtClean="0"/>
              <a:t>‹#›</a:t>
            </a:fld>
            <a:endParaRPr lang="en-GB"/>
          </a:p>
        </p:txBody>
      </p:sp>
    </p:spTree>
    <p:extLst>
      <p:ext uri="{BB962C8B-B14F-4D97-AF65-F5344CB8AC3E}">
        <p14:creationId xmlns:p14="http://schemas.microsoft.com/office/powerpoint/2010/main" val="4241168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7643E54-B97C-4D75-8D36-695A16ACEAF6}" type="datetimeFigureOut">
              <a:rPr lang="en-GB" smtClean="0"/>
              <a:t>06/10/2020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5FFB95-942D-4427-AFD0-251A7DE9E33B}" type="slidenum">
              <a:rPr lang="en-GB" smtClean="0"/>
              <a:t>‹#›</a:t>
            </a:fld>
            <a:endParaRPr lang="en-GB"/>
          </a:p>
        </p:txBody>
      </p:sp>
    </p:spTree>
    <p:extLst>
      <p:ext uri="{BB962C8B-B14F-4D97-AF65-F5344CB8AC3E}">
        <p14:creationId xmlns:p14="http://schemas.microsoft.com/office/powerpoint/2010/main" val="3818823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7643E54-B97C-4D75-8D36-695A16ACEAF6}" type="datetimeFigureOut">
              <a:rPr lang="en-GB" smtClean="0"/>
              <a:t>06/10/2020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5FFB95-942D-4427-AFD0-251A7DE9E33B}" type="slidenum">
              <a:rPr lang="en-GB" smtClean="0"/>
              <a:t>‹#›</a:t>
            </a:fld>
            <a:endParaRPr lang="en-GB"/>
          </a:p>
        </p:txBody>
      </p:sp>
    </p:spTree>
    <p:extLst>
      <p:ext uri="{BB962C8B-B14F-4D97-AF65-F5344CB8AC3E}">
        <p14:creationId xmlns:p14="http://schemas.microsoft.com/office/powerpoint/2010/main" val="684425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75000"/>
              </a:schemeClr>
            </a:gs>
            <a:gs pos="49000">
              <a:schemeClr val="accent1">
                <a:lumMod val="60000"/>
                <a:lumOff val="40000"/>
              </a:schemeClr>
            </a:gs>
            <a:gs pos="89000">
              <a:schemeClr val="accent1">
                <a:lumMod val="40000"/>
                <a:lumOff val="6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43E54-B97C-4D75-8D36-695A16ACEAF6}" type="datetimeFigureOut">
              <a:rPr lang="en-GB" smtClean="0"/>
              <a:t>06/10/2020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FFB95-942D-4427-AFD0-251A7DE9E33B}" type="slidenum">
              <a:rPr lang="en-GB" smtClean="0"/>
              <a:t>‹#›</a:t>
            </a:fld>
            <a:endParaRPr lang="en-GB"/>
          </a:p>
        </p:txBody>
      </p:sp>
    </p:spTree>
    <p:extLst>
      <p:ext uri="{BB962C8B-B14F-4D97-AF65-F5344CB8AC3E}">
        <p14:creationId xmlns:p14="http://schemas.microsoft.com/office/powerpoint/2010/main" val="1382894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gs>
            <a:gs pos="49000">
              <a:srgbClr val="33CCFF"/>
            </a:gs>
            <a:gs pos="89000">
              <a:srgbClr val="CCFFFF"/>
            </a:gs>
          </a:gsLst>
          <a:lin ang="0" scaled="1"/>
          <a:tileRect/>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648995" y="4140927"/>
            <a:ext cx="4975897" cy="2233748"/>
          </a:xfrm>
          <a:prstGeom prst="rect">
            <a:avLst/>
          </a:prstGeom>
        </p:spPr>
      </p:pic>
      <p:pic>
        <p:nvPicPr>
          <p:cNvPr id="4" name="Picture 3"/>
          <p:cNvPicPr>
            <a:picLocks noChangeAspect="1"/>
          </p:cNvPicPr>
          <p:nvPr/>
        </p:nvPicPr>
        <p:blipFill>
          <a:blip r:embed="rId3"/>
          <a:stretch>
            <a:fillRect/>
          </a:stretch>
        </p:blipFill>
        <p:spPr>
          <a:xfrm rot="10800000" flipH="1" flipV="1">
            <a:off x="561703" y="4002937"/>
            <a:ext cx="3618358" cy="2371738"/>
          </a:xfrm>
          <a:prstGeom prst="rect">
            <a:avLst/>
          </a:prstGeom>
        </p:spPr>
      </p:pic>
      <p:sp>
        <p:nvSpPr>
          <p:cNvPr id="2" name="Title 1"/>
          <p:cNvSpPr>
            <a:spLocks noGrp="1"/>
          </p:cNvSpPr>
          <p:nvPr>
            <p:ph type="ctrTitle"/>
          </p:nvPr>
        </p:nvSpPr>
        <p:spPr/>
        <p:txBody>
          <a:bodyPr/>
          <a:lstStyle/>
          <a:p>
            <a:r>
              <a:rPr lang="en-GB" dirty="0" smtClean="0">
                <a:latin typeface="Broadway" panose="04040905080B02020502" pitchFamily="82" charset="0"/>
              </a:rPr>
              <a:t>Cluny Primary School</a:t>
            </a:r>
            <a:endParaRPr lang="en-GB" dirty="0">
              <a:latin typeface="Broadway" panose="04040905080B02020502" pitchFamily="82" charset="0"/>
            </a:endParaRPr>
          </a:p>
        </p:txBody>
      </p:sp>
      <p:sp>
        <p:nvSpPr>
          <p:cNvPr id="3" name="Subtitle 2"/>
          <p:cNvSpPr>
            <a:spLocks noGrp="1"/>
          </p:cNvSpPr>
          <p:nvPr>
            <p:ph type="subTitle" idx="1"/>
          </p:nvPr>
        </p:nvSpPr>
        <p:spPr>
          <a:xfrm>
            <a:off x="936170" y="3509963"/>
            <a:ext cx="10154195" cy="1845809"/>
          </a:xfrm>
        </p:spPr>
        <p:txBody>
          <a:bodyPr/>
          <a:lstStyle/>
          <a:p>
            <a:r>
              <a:rPr lang="en-GB" dirty="0" smtClean="0">
                <a:latin typeface="Arial Rounded MT Bold" panose="020F0704030504030204" pitchFamily="34" charset="0"/>
              </a:rPr>
              <a:t>Our</a:t>
            </a:r>
            <a:r>
              <a:rPr lang="en-GB" dirty="0" smtClean="0">
                <a:latin typeface="Bauhaus 93" panose="04030905020B02020C02" pitchFamily="82" charset="0"/>
              </a:rPr>
              <a:t> </a:t>
            </a:r>
            <a:r>
              <a:rPr lang="en-GB" dirty="0" smtClean="0">
                <a:latin typeface="Arial Rounded MT Bold" panose="020F0704030504030204" pitchFamily="34" charset="0"/>
              </a:rPr>
              <a:t>Cluny promise</a:t>
            </a:r>
            <a:endParaRPr lang="en-GB" dirty="0">
              <a:latin typeface="Arial Rounded MT Bold" panose="020F0704030504030204" pitchFamily="34" charset="0"/>
            </a:endParaRPr>
          </a:p>
        </p:txBody>
      </p:sp>
    </p:spTree>
    <p:extLst>
      <p:ext uri="{BB962C8B-B14F-4D97-AF65-F5344CB8AC3E}">
        <p14:creationId xmlns:p14="http://schemas.microsoft.com/office/powerpoint/2010/main" val="313527144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4" presetClass="emph" presetSubtype="0" fill="hold" grpId="0" nodeType="clickEffect">
                                  <p:stCondLst>
                                    <p:cond delay="0"/>
                                  </p:stCondLst>
                                  <p:iterate type="lt">
                                    <p:tmPct val="10000"/>
                                  </p:iterate>
                                  <p:childTnLst>
                                    <p:animMotion origin="layout" path="M -4.16667E-6 -1.11111E-6 L -4.16667E-6 -0.07222 " pathEditMode="relative" rAng="0" ptsTypes="AA">
                                      <p:cBhvr>
                                        <p:cTn id="14" dur="250" accel="50000" decel="50000" autoRev="1" fill="hold">
                                          <p:stCondLst>
                                            <p:cond delay="0"/>
                                          </p:stCondLst>
                                        </p:cTn>
                                        <p:tgtEl>
                                          <p:spTgt spid="3">
                                            <p:txEl>
                                              <p:pRg st="0" end="0"/>
                                            </p:txEl>
                                          </p:spTgt>
                                        </p:tgtEl>
                                        <p:attrNameLst>
                                          <p:attrName>ppt_x</p:attrName>
                                          <p:attrName>ppt_y</p:attrName>
                                        </p:attrNameLst>
                                      </p:cBhvr>
                                      <p:rCtr x="0" y="-3611"/>
                                    </p:animMotion>
                                    <p:animRot by="1500000">
                                      <p:cBhvr>
                                        <p:cTn id="15" dur="125" fill="hold">
                                          <p:stCondLst>
                                            <p:cond delay="0"/>
                                          </p:stCondLst>
                                        </p:cTn>
                                        <p:tgtEl>
                                          <p:spTgt spid="3">
                                            <p:txEl>
                                              <p:pRg st="0" end="0"/>
                                            </p:txEl>
                                          </p:spTgt>
                                        </p:tgtEl>
                                        <p:attrNameLst>
                                          <p:attrName>r</p:attrName>
                                        </p:attrNameLst>
                                      </p:cBhvr>
                                    </p:animRot>
                                    <p:animRot by="-1500000">
                                      <p:cBhvr>
                                        <p:cTn id="16" dur="125" fill="hold">
                                          <p:stCondLst>
                                            <p:cond delay="125"/>
                                          </p:stCondLst>
                                        </p:cTn>
                                        <p:tgtEl>
                                          <p:spTgt spid="3">
                                            <p:txEl>
                                              <p:pRg st="0" end="0"/>
                                            </p:txEl>
                                          </p:spTgt>
                                        </p:tgtEl>
                                        <p:attrNameLst>
                                          <p:attrName>r</p:attrName>
                                        </p:attrNameLst>
                                      </p:cBhvr>
                                    </p:animRot>
                                    <p:animRot by="-1500000">
                                      <p:cBhvr>
                                        <p:cTn id="17" dur="125" fill="hold">
                                          <p:stCondLst>
                                            <p:cond delay="250"/>
                                          </p:stCondLst>
                                        </p:cTn>
                                        <p:tgtEl>
                                          <p:spTgt spid="3">
                                            <p:txEl>
                                              <p:pRg st="0" end="0"/>
                                            </p:txEl>
                                          </p:spTgt>
                                        </p:tgtEl>
                                        <p:attrNameLst>
                                          <p:attrName>r</p:attrName>
                                        </p:attrNameLst>
                                      </p:cBhvr>
                                    </p:animRot>
                                    <p:animRot by="1500000">
                                      <p:cBhvr>
                                        <p:cTn id="18" dur="125" fill="hold">
                                          <p:stCondLst>
                                            <p:cond delay="375"/>
                                          </p:stCondLst>
                                        </p:cTn>
                                        <p:tgtEl>
                                          <p:spTgt spid="3">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4"/>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8" presetClass="emph" presetSubtype="0" fill="hold" nodeType="clickEffect">
                                  <p:stCondLst>
                                    <p:cond delay="0"/>
                                  </p:stCondLst>
                                  <p:childTnLst>
                                    <p:animRot by="21600000">
                                      <p:cBhvr>
                                        <p:cTn id="26"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82000">
              <a:srgbClr val="FF66FF"/>
            </a:gs>
            <a:gs pos="50000">
              <a:srgbClr val="CC00CC"/>
            </a:gs>
            <a:gs pos="14000">
              <a:srgbClr val="7030A0"/>
            </a:gs>
          </a:gsLst>
          <a:lin ang="5400000" scaled="1"/>
          <a:tileRect/>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3840480"/>
            <a:ext cx="3866606" cy="3017520"/>
          </a:xfrm>
          <a:prstGeom prst="rect">
            <a:avLst/>
          </a:prstGeom>
        </p:spPr>
      </p:pic>
      <p:pic>
        <p:nvPicPr>
          <p:cNvPr id="4" name="Picture 3"/>
          <p:cNvPicPr>
            <a:picLocks noChangeAspect="1"/>
          </p:cNvPicPr>
          <p:nvPr/>
        </p:nvPicPr>
        <p:blipFill>
          <a:blip r:embed="rId3"/>
          <a:stretch>
            <a:fillRect/>
          </a:stretch>
        </p:blipFill>
        <p:spPr>
          <a:xfrm>
            <a:off x="8743404" y="4108266"/>
            <a:ext cx="3513909" cy="2756263"/>
          </a:xfrm>
          <a:prstGeom prst="rect">
            <a:avLst/>
          </a:prstGeom>
        </p:spPr>
      </p:pic>
      <p:sp>
        <p:nvSpPr>
          <p:cNvPr id="2" name="Title 1"/>
          <p:cNvSpPr>
            <a:spLocks noGrp="1"/>
          </p:cNvSpPr>
          <p:nvPr>
            <p:ph type="ctrTitle"/>
          </p:nvPr>
        </p:nvSpPr>
        <p:spPr>
          <a:xfrm>
            <a:off x="287383" y="966653"/>
            <a:ext cx="11064240" cy="1985554"/>
          </a:xfrm>
        </p:spPr>
        <p:txBody>
          <a:bodyPr>
            <a:normAutofit/>
          </a:bodyPr>
          <a:lstStyle/>
          <a:p>
            <a:r>
              <a:rPr lang="en-GB" sz="6600" dirty="0" smtClean="0">
                <a:latin typeface="Bradley Hand ITC" panose="03070402050302030203" pitchFamily="66" charset="0"/>
              </a:rPr>
              <a:t>The </a:t>
            </a:r>
            <a:r>
              <a:rPr lang="en-GB" sz="6600" dirty="0">
                <a:latin typeface="Bradley Hand ITC" panose="03070402050302030203" pitchFamily="66" charset="0"/>
              </a:rPr>
              <a:t>C</a:t>
            </a:r>
            <a:r>
              <a:rPr lang="en-GB" sz="6600" dirty="0" smtClean="0">
                <a:latin typeface="Bradley Hand ITC" panose="03070402050302030203" pitchFamily="66" charset="0"/>
              </a:rPr>
              <a:t>luny Promise</a:t>
            </a:r>
            <a:endParaRPr lang="en-GB" sz="6600" dirty="0">
              <a:latin typeface="Bradley Hand ITC" panose="03070402050302030203" pitchFamily="66" charset="0"/>
            </a:endParaRPr>
          </a:p>
        </p:txBody>
      </p:sp>
      <p:sp>
        <p:nvSpPr>
          <p:cNvPr id="3" name="Subtitle 2"/>
          <p:cNvSpPr>
            <a:spLocks noGrp="1"/>
          </p:cNvSpPr>
          <p:nvPr>
            <p:ph type="subTitle" idx="1"/>
          </p:nvPr>
        </p:nvSpPr>
        <p:spPr>
          <a:xfrm>
            <a:off x="1619793" y="3304902"/>
            <a:ext cx="8882743" cy="1828801"/>
          </a:xfrm>
        </p:spPr>
        <p:txBody>
          <a:bodyPr>
            <a:normAutofit/>
          </a:bodyPr>
          <a:lstStyle/>
          <a:p>
            <a:r>
              <a:rPr lang="en-GB" sz="3200" dirty="0" smtClean="0">
                <a:latin typeface="Bradley Hand ITC" panose="03070402050302030203" pitchFamily="66" charset="0"/>
              </a:rPr>
              <a:t>Our Cluny promise is to treat others the way we would like to be treated.</a:t>
            </a:r>
            <a:endParaRPr lang="en-GB" sz="3200" dirty="0">
              <a:latin typeface="Bradley Hand ITC" panose="03070402050302030203" pitchFamily="66" charset="0"/>
            </a:endParaRPr>
          </a:p>
        </p:txBody>
      </p:sp>
    </p:spTree>
    <p:extLst>
      <p:ext uri="{BB962C8B-B14F-4D97-AF65-F5344CB8AC3E}">
        <p14:creationId xmlns:p14="http://schemas.microsoft.com/office/powerpoint/2010/main" val="29080490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3">
                                            <p:txEl>
                                              <p:pRg st="0" end="0"/>
                                            </p:txEl>
                                          </p:spTgt>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nodeType="clickEffect">
                                  <p:stCondLst>
                                    <p:cond delay="0"/>
                                  </p:stCondLst>
                                  <p:childTnLst>
                                    <p:animRot by="120000">
                                      <p:cBhvr>
                                        <p:cTn id="14" dur="100" fill="hold">
                                          <p:stCondLst>
                                            <p:cond delay="0"/>
                                          </p:stCondLst>
                                        </p:cTn>
                                        <p:tgtEl>
                                          <p:spTgt spid="5"/>
                                        </p:tgtEl>
                                        <p:attrNameLst>
                                          <p:attrName>r</p:attrName>
                                        </p:attrNameLst>
                                      </p:cBhvr>
                                    </p:animRot>
                                    <p:animRot by="-240000">
                                      <p:cBhvr>
                                        <p:cTn id="15" dur="200" fill="hold">
                                          <p:stCondLst>
                                            <p:cond delay="200"/>
                                          </p:stCondLst>
                                        </p:cTn>
                                        <p:tgtEl>
                                          <p:spTgt spid="5"/>
                                        </p:tgtEl>
                                        <p:attrNameLst>
                                          <p:attrName>r</p:attrName>
                                        </p:attrNameLst>
                                      </p:cBhvr>
                                    </p:animRot>
                                    <p:animRot by="240000">
                                      <p:cBhvr>
                                        <p:cTn id="16" dur="200" fill="hold">
                                          <p:stCondLst>
                                            <p:cond delay="400"/>
                                          </p:stCondLst>
                                        </p:cTn>
                                        <p:tgtEl>
                                          <p:spTgt spid="5"/>
                                        </p:tgtEl>
                                        <p:attrNameLst>
                                          <p:attrName>r</p:attrName>
                                        </p:attrNameLst>
                                      </p:cBhvr>
                                    </p:animRot>
                                    <p:animRot by="-240000">
                                      <p:cBhvr>
                                        <p:cTn id="17" dur="200" fill="hold">
                                          <p:stCondLst>
                                            <p:cond delay="600"/>
                                          </p:stCondLst>
                                        </p:cTn>
                                        <p:tgtEl>
                                          <p:spTgt spid="5"/>
                                        </p:tgtEl>
                                        <p:attrNameLst>
                                          <p:attrName>r</p:attrName>
                                        </p:attrNameLst>
                                      </p:cBhvr>
                                    </p:animRot>
                                    <p:animRot by="120000">
                                      <p:cBhvr>
                                        <p:cTn id="18" dur="200" fill="hold">
                                          <p:stCondLst>
                                            <p:cond delay="800"/>
                                          </p:stCondLst>
                                        </p:cTn>
                                        <p:tgtEl>
                                          <p:spTgt spid="5"/>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2" presetClass="emph" presetSubtype="0" fill="hold" nodeType="clickEffect">
                                  <p:stCondLst>
                                    <p:cond delay="0"/>
                                  </p:stCondLst>
                                  <p:childTnLst>
                                    <p:animRot by="120000">
                                      <p:cBhvr>
                                        <p:cTn id="22" dur="100" fill="hold">
                                          <p:stCondLst>
                                            <p:cond delay="0"/>
                                          </p:stCondLst>
                                        </p:cTn>
                                        <p:tgtEl>
                                          <p:spTgt spid="4"/>
                                        </p:tgtEl>
                                        <p:attrNameLst>
                                          <p:attrName>r</p:attrName>
                                        </p:attrNameLst>
                                      </p:cBhvr>
                                    </p:animRot>
                                    <p:animRot by="-240000">
                                      <p:cBhvr>
                                        <p:cTn id="23" dur="200" fill="hold">
                                          <p:stCondLst>
                                            <p:cond delay="200"/>
                                          </p:stCondLst>
                                        </p:cTn>
                                        <p:tgtEl>
                                          <p:spTgt spid="4"/>
                                        </p:tgtEl>
                                        <p:attrNameLst>
                                          <p:attrName>r</p:attrName>
                                        </p:attrNameLst>
                                      </p:cBhvr>
                                    </p:animRot>
                                    <p:animRot by="240000">
                                      <p:cBhvr>
                                        <p:cTn id="24" dur="200" fill="hold">
                                          <p:stCondLst>
                                            <p:cond delay="400"/>
                                          </p:stCondLst>
                                        </p:cTn>
                                        <p:tgtEl>
                                          <p:spTgt spid="4"/>
                                        </p:tgtEl>
                                        <p:attrNameLst>
                                          <p:attrName>r</p:attrName>
                                        </p:attrNameLst>
                                      </p:cBhvr>
                                    </p:animRot>
                                    <p:animRot by="-240000">
                                      <p:cBhvr>
                                        <p:cTn id="25" dur="200" fill="hold">
                                          <p:stCondLst>
                                            <p:cond delay="600"/>
                                          </p:stCondLst>
                                        </p:cTn>
                                        <p:tgtEl>
                                          <p:spTgt spid="4"/>
                                        </p:tgtEl>
                                        <p:attrNameLst>
                                          <p:attrName>r</p:attrName>
                                        </p:attrNameLst>
                                      </p:cBhvr>
                                    </p:animRot>
                                    <p:animRot by="120000">
                                      <p:cBhvr>
                                        <p:cTn id="26"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18000">
              <a:srgbClr val="FF6600"/>
            </a:gs>
            <a:gs pos="60000">
              <a:srgbClr val="FFFF00"/>
            </a:gs>
            <a:gs pos="100000">
              <a:srgbClr val="FFE9A9"/>
            </a:gs>
          </a:gsLst>
          <a:lin ang="2700000" scaled="1"/>
          <a:tileRect/>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3404382"/>
            <a:ext cx="3831434" cy="3453618"/>
          </a:xfrm>
          <a:prstGeom prst="rect">
            <a:avLst/>
          </a:prstGeom>
        </p:spPr>
      </p:pic>
      <p:sp>
        <p:nvSpPr>
          <p:cNvPr id="2" name="Title 1"/>
          <p:cNvSpPr>
            <a:spLocks noGrp="1"/>
          </p:cNvSpPr>
          <p:nvPr>
            <p:ph type="ctrTitle"/>
          </p:nvPr>
        </p:nvSpPr>
        <p:spPr>
          <a:xfrm>
            <a:off x="2364376" y="1"/>
            <a:ext cx="8268790" cy="2403566"/>
          </a:xfrm>
        </p:spPr>
        <p:txBody>
          <a:bodyPr>
            <a:normAutofit/>
          </a:bodyPr>
          <a:lstStyle/>
          <a:p>
            <a:r>
              <a:rPr lang="en-GB" sz="8000" dirty="0" smtClean="0"/>
              <a:t>Respect</a:t>
            </a:r>
            <a:endParaRPr lang="en-GB" sz="8000" dirty="0"/>
          </a:p>
        </p:txBody>
      </p:sp>
      <p:sp>
        <p:nvSpPr>
          <p:cNvPr id="3" name="Subtitle 2"/>
          <p:cNvSpPr>
            <a:spLocks noGrp="1"/>
          </p:cNvSpPr>
          <p:nvPr>
            <p:ph type="subTitle" idx="1"/>
          </p:nvPr>
        </p:nvSpPr>
        <p:spPr>
          <a:xfrm>
            <a:off x="2364376" y="2403568"/>
            <a:ext cx="8177349" cy="3317964"/>
          </a:xfrm>
        </p:spPr>
        <p:txBody>
          <a:bodyPr/>
          <a:lstStyle/>
          <a:p>
            <a:r>
              <a:rPr lang="en-GB" dirty="0" smtClean="0"/>
              <a:t>Respect is about being kind and bullying is a big problem we should be nice to everyone around us. But Respect isn’t just about being kind we should remember to pick up our litter if we accidentally drop it and put it in the bin.  </a:t>
            </a:r>
            <a:endParaRPr lang="en-GB" dirty="0"/>
          </a:p>
        </p:txBody>
      </p:sp>
      <p:pic>
        <p:nvPicPr>
          <p:cNvPr id="4" name="Picture 3"/>
          <p:cNvPicPr>
            <a:picLocks noChangeAspect="1"/>
          </p:cNvPicPr>
          <p:nvPr/>
        </p:nvPicPr>
        <p:blipFill>
          <a:blip r:embed="rId3"/>
          <a:stretch>
            <a:fillRect/>
          </a:stretch>
        </p:blipFill>
        <p:spPr>
          <a:xfrm>
            <a:off x="8215532" y="3840480"/>
            <a:ext cx="3976468" cy="3017520"/>
          </a:xfrm>
          <a:prstGeom prst="rect">
            <a:avLst/>
          </a:prstGeom>
        </p:spPr>
      </p:pic>
    </p:spTree>
    <p:extLst>
      <p:ext uri="{BB962C8B-B14F-4D97-AF65-F5344CB8AC3E}">
        <p14:creationId xmlns:p14="http://schemas.microsoft.com/office/powerpoint/2010/main" val="2791338411"/>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3">
                                            <p:txEl>
                                              <p:pRg st="0" end="0"/>
                                            </p:txEl>
                                          </p:spTgt>
                                        </p:tgtEl>
                                      </p:cBhvr>
                                    </p:animEffect>
                                    <p:set>
                                      <p:cBhvr>
                                        <p:cTn id="7"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grpId="0" nodeType="clickEffect">
                                  <p:stCondLst>
                                    <p:cond delay="0"/>
                                  </p:stCondLst>
                                  <p:childTnLst>
                                    <p:animEffect transition="out" filter="circle(out)">
                                      <p:cBhvr>
                                        <p:cTn id="11" dur="2000"/>
                                        <p:tgtEl>
                                          <p:spTgt spid="2"/>
                                        </p:tgtEl>
                                      </p:cBhvr>
                                    </p:animEffect>
                                    <p:set>
                                      <p:cBhvr>
                                        <p:cTn id="12" dur="1" fill="hold">
                                          <p:stCondLst>
                                            <p:cond delay="19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85000">
              <a:srgbClr val="FF3399"/>
            </a:gs>
            <a:gs pos="48000">
              <a:srgbClr val="FF99FF"/>
            </a:gs>
            <a:gs pos="10000">
              <a:srgbClr val="FF1A80"/>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5930537" cy="1784168"/>
          </a:xfrm>
        </p:spPr>
        <p:txBody>
          <a:bodyPr/>
          <a:lstStyle/>
          <a:p>
            <a:r>
              <a:rPr lang="en-GB" dirty="0" smtClean="0">
                <a:latin typeface="Berlin Sans FB Demi" panose="020E0802020502020306" pitchFamily="34" charset="0"/>
              </a:rPr>
              <a:t>Our Responsibilies </a:t>
            </a:r>
            <a:endParaRPr lang="en-GB" dirty="0">
              <a:latin typeface="Berlin Sans FB Demi" panose="020E0802020502020306" pitchFamily="34" charset="0"/>
            </a:endParaRPr>
          </a:p>
        </p:txBody>
      </p:sp>
      <p:sp>
        <p:nvSpPr>
          <p:cNvPr id="3" name="Subtitle 2"/>
          <p:cNvSpPr>
            <a:spLocks noGrp="1"/>
          </p:cNvSpPr>
          <p:nvPr>
            <p:ph type="subTitle" idx="1"/>
          </p:nvPr>
        </p:nvSpPr>
        <p:spPr>
          <a:xfrm>
            <a:off x="1524000" y="2508069"/>
            <a:ext cx="9144000" cy="3095897"/>
          </a:xfrm>
        </p:spPr>
        <p:txBody>
          <a:bodyPr>
            <a:normAutofit/>
          </a:bodyPr>
          <a:lstStyle/>
          <a:p>
            <a:r>
              <a:rPr lang="en-GB" dirty="0" smtClean="0">
                <a:latin typeface="Berlin Sans FB Demi" panose="020E0802020502020306" pitchFamily="34" charset="0"/>
              </a:rPr>
              <a:t>to show our responsibility's to teachers students and adults we can line up smartly, don’t litter, follow the rules and help others. being responsible is not just about being smart you need to be fun, active and kind </a:t>
            </a:r>
            <a:endParaRPr lang="en-GB" dirty="0">
              <a:latin typeface="Berlin Sans FB Demi" panose="020E0802020502020306" pitchFamily="34" charset="0"/>
            </a:endParaRPr>
          </a:p>
        </p:txBody>
      </p:sp>
      <p:pic>
        <p:nvPicPr>
          <p:cNvPr id="6" name="Picture 5"/>
          <p:cNvPicPr>
            <a:picLocks noChangeAspect="1"/>
          </p:cNvPicPr>
          <p:nvPr/>
        </p:nvPicPr>
        <p:blipFill>
          <a:blip r:embed="rId2"/>
          <a:stretch>
            <a:fillRect/>
          </a:stretch>
        </p:blipFill>
        <p:spPr>
          <a:xfrm>
            <a:off x="6635931" y="0"/>
            <a:ext cx="5556069" cy="2508069"/>
          </a:xfrm>
          <a:prstGeom prst="rect">
            <a:avLst/>
          </a:prstGeom>
        </p:spPr>
      </p:pic>
      <p:pic>
        <p:nvPicPr>
          <p:cNvPr id="7" name="Picture 6"/>
          <p:cNvPicPr>
            <a:picLocks noChangeAspect="1"/>
          </p:cNvPicPr>
          <p:nvPr/>
        </p:nvPicPr>
        <p:blipFill>
          <a:blip r:embed="rId3"/>
          <a:stretch>
            <a:fillRect/>
          </a:stretch>
        </p:blipFill>
        <p:spPr>
          <a:xfrm>
            <a:off x="339634" y="3592286"/>
            <a:ext cx="3461657" cy="3265714"/>
          </a:xfrm>
          <a:prstGeom prst="rect">
            <a:avLst/>
          </a:prstGeom>
        </p:spPr>
      </p:pic>
    </p:spTree>
    <p:extLst>
      <p:ext uri="{BB962C8B-B14F-4D97-AF65-F5344CB8AC3E}">
        <p14:creationId xmlns:p14="http://schemas.microsoft.com/office/powerpoint/2010/main" val="422828105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xit" presetSubtype="10" fill="hold" nodeType="clickEffect">
                                  <p:stCondLst>
                                    <p:cond delay="0"/>
                                  </p:stCondLst>
                                  <p:childTnLst>
                                    <p:animEffect transition="out" filter="randombar(horizontal)">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4" presetClass="exit" presetSubtype="10" fill="hold" nodeType="clickEffect">
                                  <p:stCondLst>
                                    <p:cond delay="0"/>
                                  </p:stCondLst>
                                  <p:childTnLst>
                                    <p:animEffect transition="out" filter="randombar(horizontal)">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16000">
              <a:srgbClr val="66FF99"/>
            </a:gs>
            <a:gs pos="49000">
              <a:srgbClr val="00FF00"/>
            </a:gs>
            <a:gs pos="89000">
              <a:srgbClr val="00CC00"/>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4428309" cy="1319349"/>
          </a:xfrm>
        </p:spPr>
        <p:txBody>
          <a:bodyPr/>
          <a:lstStyle/>
          <a:p>
            <a:r>
              <a:rPr lang="en-GB" dirty="0" smtClean="0">
                <a:latin typeface="Script MT Bold" panose="03040602040607080904" pitchFamily="66" charset="0"/>
              </a:rPr>
              <a:t>Bullying</a:t>
            </a:r>
            <a:r>
              <a:rPr lang="en-GB" dirty="0" smtClean="0"/>
              <a:t> </a:t>
            </a:r>
            <a:endParaRPr lang="en-GB" dirty="0">
              <a:latin typeface="Bauhaus 93" panose="04030905020B02020C02" pitchFamily="82" charset="0"/>
            </a:endParaRPr>
          </a:p>
        </p:txBody>
      </p:sp>
      <p:sp>
        <p:nvSpPr>
          <p:cNvPr id="3" name="Subtitle 2"/>
          <p:cNvSpPr>
            <a:spLocks noGrp="1"/>
          </p:cNvSpPr>
          <p:nvPr>
            <p:ph type="subTitle" idx="1"/>
          </p:nvPr>
        </p:nvSpPr>
        <p:spPr>
          <a:xfrm>
            <a:off x="2076994" y="2011680"/>
            <a:ext cx="8556172" cy="1907177"/>
          </a:xfrm>
        </p:spPr>
        <p:txBody>
          <a:bodyPr/>
          <a:lstStyle/>
          <a:p>
            <a:r>
              <a:rPr lang="en-GB" dirty="0" smtClean="0">
                <a:latin typeface="Script MT Bold" panose="03040602040607080904" pitchFamily="66" charset="0"/>
              </a:rPr>
              <a:t>Bullying is bad it can hurt peoples feelings and make them sad,</a:t>
            </a:r>
          </a:p>
          <a:p>
            <a:r>
              <a:rPr lang="en-GB" dirty="0" smtClean="0">
                <a:latin typeface="Script MT Bold" panose="03040602040607080904" pitchFamily="66" charset="0"/>
              </a:rPr>
              <a:t>upset or unhappy  which is not nice feelings .You can make people </a:t>
            </a:r>
          </a:p>
          <a:p>
            <a:r>
              <a:rPr lang="en-GB" dirty="0" smtClean="0">
                <a:latin typeface="Script MT Bold" panose="03040602040607080904" pitchFamily="66" charset="0"/>
              </a:rPr>
              <a:t>feel like this by calling them names or hurting them .       </a:t>
            </a:r>
          </a:p>
        </p:txBody>
      </p:sp>
      <p:pic>
        <p:nvPicPr>
          <p:cNvPr id="1026" name="Picture 2" descr="Technology makes bullying harder to escape - Columbian.c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53943" y="3450778"/>
            <a:ext cx="5138057" cy="35989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0" y="2965268"/>
            <a:ext cx="2860765" cy="4084460"/>
          </a:xfrm>
          <a:prstGeom prst="rect">
            <a:avLst/>
          </a:prstGeom>
        </p:spPr>
      </p:pic>
    </p:spTree>
    <p:extLst>
      <p:ext uri="{BB962C8B-B14F-4D97-AF65-F5344CB8AC3E}">
        <p14:creationId xmlns:p14="http://schemas.microsoft.com/office/powerpoint/2010/main" val="108034909"/>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1026"/>
                                        </p:tgtEl>
                                      </p:cBhvr>
                                    </p:animEffect>
                                    <p:set>
                                      <p:cBhvr>
                                        <p:cTn id="7" dur="1" fill="hold">
                                          <p:stCondLst>
                                            <p:cond delay="499"/>
                                          </p:stCondLst>
                                        </p:cTn>
                                        <p:tgtEl>
                                          <p:spTgt spid="102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1000"/>
                                        <p:tgtEl>
                                          <p:spTgt spid="3">
                                            <p:txEl>
                                              <p:pRg st="1" end="1"/>
                                            </p:txEl>
                                          </p:spTgt>
                                        </p:tgtEl>
                                      </p:cBhvr>
                                    </p:animEffect>
                                    <p:anim calcmode="lin" valueType="num">
                                      <p:cBhvr>
                                        <p:cTn id="2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fade">
                                      <p:cBhvr>
                                        <p:cTn id="33" dur="1000"/>
                                        <p:tgtEl>
                                          <p:spTgt spid="3">
                                            <p:txEl>
                                              <p:pRg st="2" end="2"/>
                                            </p:txEl>
                                          </p:spTgt>
                                        </p:tgtEl>
                                      </p:cBhvr>
                                    </p:animEffect>
                                    <p:anim calcmode="lin" valueType="num">
                                      <p:cBhvr>
                                        <p:cTn id="3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xit" presetSubtype="4" fill="hold" nodeType="clickEffect">
                                  <p:stCondLst>
                                    <p:cond delay="0"/>
                                  </p:stCondLst>
                                  <p:childTnLst>
                                    <p:animEffect transition="out" filter="wipe(down)">
                                      <p:cBhvr>
                                        <p:cTn id="39" dur="500"/>
                                        <p:tgtEl>
                                          <p:spTgt spid="4"/>
                                        </p:tgtEl>
                                      </p:cBhvr>
                                    </p:animEffect>
                                    <p:set>
                                      <p:cBhvr>
                                        <p:cTn id="40"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rgbClr val="FFFF00"/>
            </a:gs>
            <a:gs pos="70000">
              <a:srgbClr val="00FF00"/>
            </a:gs>
            <a:gs pos="31000">
              <a:srgbClr val="FF6600"/>
            </a:gs>
            <a:gs pos="100000">
              <a:srgbClr val="9900FF"/>
            </a:gs>
            <a:gs pos="84000">
              <a:srgbClr val="0066FF"/>
            </a:gs>
            <a:gs pos="2000">
              <a:srgbClr val="FF0000"/>
            </a:gs>
          </a:gsLst>
          <a:lin ang="2700000" scaled="1"/>
          <a:tileRect/>
        </a:gradFill>
        <a:effectLst/>
      </p:bgPr>
    </p:bg>
    <p:spTree>
      <p:nvGrpSpPr>
        <p:cNvPr id="1" name=""/>
        <p:cNvGrpSpPr/>
        <p:nvPr/>
      </p:nvGrpSpPr>
      <p:grpSpPr>
        <a:xfrm>
          <a:off x="0" y="0"/>
          <a:ext cx="0" cy="0"/>
          <a:chOff x="0" y="0"/>
          <a:chExt cx="0" cy="0"/>
        </a:xfrm>
      </p:grpSpPr>
      <p:sp>
        <p:nvSpPr>
          <p:cNvPr id="6" name="Title 5"/>
          <p:cNvSpPr>
            <a:spLocks noGrp="1"/>
          </p:cNvSpPr>
          <p:nvPr>
            <p:ph type="ctrTitle"/>
          </p:nvPr>
        </p:nvSpPr>
        <p:spPr>
          <a:xfrm>
            <a:off x="-627017" y="-509452"/>
            <a:ext cx="8660674" cy="1985555"/>
          </a:xfrm>
        </p:spPr>
        <p:txBody>
          <a:bodyPr/>
          <a:lstStyle/>
          <a:p>
            <a:r>
              <a:rPr lang="en-GB" dirty="0" smtClean="0"/>
              <a:t>Cyber bullying</a:t>
            </a:r>
            <a:endParaRPr lang="en-GB" dirty="0"/>
          </a:p>
        </p:txBody>
      </p:sp>
      <p:sp>
        <p:nvSpPr>
          <p:cNvPr id="7" name="Subtitle 6"/>
          <p:cNvSpPr>
            <a:spLocks noGrp="1"/>
          </p:cNvSpPr>
          <p:nvPr>
            <p:ph type="subTitle" idx="1"/>
          </p:nvPr>
        </p:nvSpPr>
        <p:spPr>
          <a:xfrm>
            <a:off x="736209" y="1476103"/>
            <a:ext cx="8965474" cy="1984549"/>
          </a:xfrm>
        </p:spPr>
        <p:txBody>
          <a:bodyPr/>
          <a:lstStyle/>
          <a:p>
            <a:r>
              <a:rPr lang="en-GB" dirty="0" smtClean="0"/>
              <a:t>Cyber bullying is bullying online. </a:t>
            </a:r>
            <a:r>
              <a:rPr lang="en-GB" dirty="0" smtClean="0"/>
              <a:t>This mostly happens on apps like snapchat, Facebook, Instagram, tiktok  or WhatsApp. And this is a serious  problem that has to stop. Bullying  happens mostly everyday people are getting so hurt by this each nasty comment people get more sad </a:t>
            </a:r>
            <a:endParaRPr lang="en-GB" dirty="0"/>
          </a:p>
        </p:txBody>
      </p:sp>
      <p:pic>
        <p:nvPicPr>
          <p:cNvPr id="4" name="Picture 3"/>
          <p:cNvPicPr>
            <a:picLocks noChangeAspect="1"/>
          </p:cNvPicPr>
          <p:nvPr/>
        </p:nvPicPr>
        <p:blipFill>
          <a:blip r:embed="rId3"/>
          <a:stretch>
            <a:fillRect/>
          </a:stretch>
        </p:blipFill>
        <p:spPr>
          <a:xfrm>
            <a:off x="0" y="3089870"/>
            <a:ext cx="4712677" cy="3742005"/>
          </a:xfrm>
          <a:prstGeom prst="rect">
            <a:avLst/>
          </a:prstGeom>
        </p:spPr>
      </p:pic>
      <p:pic>
        <p:nvPicPr>
          <p:cNvPr id="5" name="Picture 4"/>
          <p:cNvPicPr>
            <a:picLocks noChangeAspect="1"/>
          </p:cNvPicPr>
          <p:nvPr/>
        </p:nvPicPr>
        <p:blipFill>
          <a:blip r:embed="rId4"/>
          <a:stretch>
            <a:fillRect/>
          </a:stretch>
        </p:blipFill>
        <p:spPr>
          <a:xfrm>
            <a:off x="8967019" y="3923071"/>
            <a:ext cx="3224981" cy="2934929"/>
          </a:xfrm>
          <a:prstGeom prst="rect">
            <a:avLst/>
          </a:prstGeom>
        </p:spPr>
      </p:pic>
    </p:spTree>
    <p:extLst>
      <p:ext uri="{BB962C8B-B14F-4D97-AF65-F5344CB8AC3E}">
        <p14:creationId xmlns:p14="http://schemas.microsoft.com/office/powerpoint/2010/main" val="354551962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4"/>
                                        </p:tgtEl>
                                        <p:attrNameLst>
                                          <p:attrName>ppt_w</p:attrName>
                                        </p:attrNameLst>
                                      </p:cBhvr>
                                      <p:tavLst>
                                        <p:tav tm="0">
                                          <p:val>
                                            <p:strVal val="ppt_w"/>
                                          </p:val>
                                        </p:tav>
                                        <p:tav tm="100000">
                                          <p:val>
                                            <p:fltVal val="0"/>
                                          </p:val>
                                        </p:tav>
                                      </p:tavLst>
                                    </p:anim>
                                    <p:anim calcmode="lin" valueType="num">
                                      <p:cBhvr>
                                        <p:cTn id="7" dur="1000"/>
                                        <p:tgtEl>
                                          <p:spTgt spid="4"/>
                                        </p:tgtEl>
                                        <p:attrNameLst>
                                          <p:attrName>ppt_h</p:attrName>
                                        </p:attrNameLst>
                                      </p:cBhvr>
                                      <p:tavLst>
                                        <p:tav tm="0">
                                          <p:val>
                                            <p:strVal val="ppt_h"/>
                                          </p:val>
                                        </p:tav>
                                        <p:tav tm="100000">
                                          <p:val>
                                            <p:fltVal val="0"/>
                                          </p:val>
                                        </p:tav>
                                      </p:tavLst>
                                    </p:anim>
                                    <p:anim calcmode="lin" valueType="num">
                                      <p:cBhvr>
                                        <p:cTn id="8" dur="1000"/>
                                        <p:tgtEl>
                                          <p:spTgt spid="4"/>
                                        </p:tgtEl>
                                        <p:attrNameLst>
                                          <p:attrName>style.rotation</p:attrName>
                                        </p:attrNameLst>
                                      </p:cBhvr>
                                      <p:tavLst>
                                        <p:tav tm="0">
                                          <p:val>
                                            <p:fltVal val="0"/>
                                          </p:val>
                                        </p:tav>
                                        <p:tav tm="100000">
                                          <p:val>
                                            <p:fltVal val="90"/>
                                          </p:val>
                                        </p:tav>
                                      </p:tavLst>
                                    </p:anim>
                                    <p:animEffect transition="out" filter="fade">
                                      <p:cBhvr>
                                        <p:cTn id="9" dur="1000"/>
                                        <p:tgtEl>
                                          <p:spTgt spid="4"/>
                                        </p:tgtEl>
                                      </p:cBhvr>
                                    </p:animEffect>
                                    <p:set>
                                      <p:cBhvr>
                                        <p:cTn id="10" dur="1" fill="hold">
                                          <p:stCondLst>
                                            <p:cond delay="999"/>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45" presetClass="exit" presetSubtype="0" fill="hold" grpId="0" nodeType="clickEffect">
                                  <p:stCondLst>
                                    <p:cond delay="0"/>
                                  </p:stCondLst>
                                  <p:childTnLst>
                                    <p:animEffect transition="out" filter="fade">
                                      <p:cBhvr>
                                        <p:cTn id="14" dur="2000"/>
                                        <p:tgtEl>
                                          <p:spTgt spid="6"/>
                                        </p:tgtEl>
                                      </p:cBhvr>
                                    </p:animEffect>
                                    <p:anim calcmode="lin" valueType="num">
                                      <p:cBhvr>
                                        <p:cTn id="15" dur="2000"/>
                                        <p:tgtEl>
                                          <p:spTgt spid="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6" dur="2000"/>
                                        <p:tgtEl>
                                          <p:spTgt spid="6"/>
                                        </p:tgtEl>
                                        <p:attrNameLst>
                                          <p:attrName>ppt_h</p:attrName>
                                        </p:attrNameLst>
                                      </p:cBhvr>
                                      <p:tavLst>
                                        <p:tav tm="0">
                                          <p:val>
                                            <p:strVal val="ppt_h"/>
                                          </p:val>
                                        </p:tav>
                                        <p:tav tm="100000">
                                          <p:val>
                                            <p:strVal val="ppt_h"/>
                                          </p:val>
                                        </p:tav>
                                      </p:tavLst>
                                    </p:anim>
                                    <p:set>
                                      <p:cBhvr>
                                        <p:cTn id="17" dur="1" fill="hold">
                                          <p:stCondLst>
                                            <p:cond delay="19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5" presetClass="exit" presetSubtype="0" fill="hold" grpId="0" nodeType="clickEffect">
                                  <p:stCondLst>
                                    <p:cond delay="0"/>
                                  </p:stCondLst>
                                  <p:childTnLst>
                                    <p:animEffect transition="out" filter="fade">
                                      <p:cBhvr>
                                        <p:cTn id="21" dur="2000"/>
                                        <p:tgtEl>
                                          <p:spTgt spid="7">
                                            <p:txEl>
                                              <p:pRg st="0" end="0"/>
                                            </p:txEl>
                                          </p:spTgt>
                                        </p:tgtEl>
                                      </p:cBhvr>
                                    </p:animEffect>
                                    <p:anim calcmode="lin" valueType="num">
                                      <p:cBhvr>
                                        <p:cTn id="22" dur="2000"/>
                                        <p:tgtEl>
                                          <p:spTgt spid="7">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3" dur="2000"/>
                                        <p:tgtEl>
                                          <p:spTgt spid="7">
                                            <p:txEl>
                                              <p:pRg st="0" end="0"/>
                                            </p:txEl>
                                          </p:spTgt>
                                        </p:tgtEl>
                                        <p:attrNameLst>
                                          <p:attrName>ppt_h</p:attrName>
                                        </p:attrNameLst>
                                      </p:cBhvr>
                                      <p:tavLst>
                                        <p:tav tm="0">
                                          <p:val>
                                            <p:strVal val="ppt_h"/>
                                          </p:val>
                                        </p:tav>
                                        <p:tav tm="100000">
                                          <p:val>
                                            <p:strVal val="ppt_h"/>
                                          </p:val>
                                        </p:tav>
                                      </p:tavLst>
                                    </p:anim>
                                    <p:set>
                                      <p:cBhvr>
                                        <p:cTn id="24" dur="1" fill="hold">
                                          <p:stCondLst>
                                            <p:cond delay="1999"/>
                                          </p:stCondLst>
                                        </p:cTn>
                                        <p:tgtEl>
                                          <p:spTgt spid="7">
                                            <p:txEl>
                                              <p:pRg st="0" end="0"/>
                                            </p:txEl>
                                          </p:spTgt>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31" presetClass="exit" presetSubtype="0" fill="hold" nodeType="clickEffect">
                                  <p:stCondLst>
                                    <p:cond delay="0"/>
                                  </p:stCondLst>
                                  <p:childTnLst>
                                    <p:anim calcmode="lin" valueType="num">
                                      <p:cBhvr>
                                        <p:cTn id="28" dur="1000"/>
                                        <p:tgtEl>
                                          <p:spTgt spid="5"/>
                                        </p:tgtEl>
                                        <p:attrNameLst>
                                          <p:attrName>ppt_w</p:attrName>
                                        </p:attrNameLst>
                                      </p:cBhvr>
                                      <p:tavLst>
                                        <p:tav tm="0">
                                          <p:val>
                                            <p:strVal val="ppt_w"/>
                                          </p:val>
                                        </p:tav>
                                        <p:tav tm="100000">
                                          <p:val>
                                            <p:fltVal val="0"/>
                                          </p:val>
                                        </p:tav>
                                      </p:tavLst>
                                    </p:anim>
                                    <p:anim calcmode="lin" valueType="num">
                                      <p:cBhvr>
                                        <p:cTn id="29" dur="1000"/>
                                        <p:tgtEl>
                                          <p:spTgt spid="5"/>
                                        </p:tgtEl>
                                        <p:attrNameLst>
                                          <p:attrName>ppt_h</p:attrName>
                                        </p:attrNameLst>
                                      </p:cBhvr>
                                      <p:tavLst>
                                        <p:tav tm="0">
                                          <p:val>
                                            <p:strVal val="ppt_h"/>
                                          </p:val>
                                        </p:tav>
                                        <p:tav tm="100000">
                                          <p:val>
                                            <p:fltVal val="0"/>
                                          </p:val>
                                        </p:tav>
                                      </p:tavLst>
                                    </p:anim>
                                    <p:anim calcmode="lin" valueType="num">
                                      <p:cBhvr>
                                        <p:cTn id="30" dur="1000"/>
                                        <p:tgtEl>
                                          <p:spTgt spid="5"/>
                                        </p:tgtEl>
                                        <p:attrNameLst>
                                          <p:attrName>style.rotation</p:attrName>
                                        </p:attrNameLst>
                                      </p:cBhvr>
                                      <p:tavLst>
                                        <p:tav tm="0">
                                          <p:val>
                                            <p:fltVal val="0"/>
                                          </p:val>
                                        </p:tav>
                                        <p:tav tm="100000">
                                          <p:val>
                                            <p:fltVal val="90"/>
                                          </p:val>
                                        </p:tav>
                                      </p:tavLst>
                                    </p:anim>
                                    <p:animEffect transition="out" filter="fade">
                                      <p:cBhvr>
                                        <p:cTn id="31" dur="1000"/>
                                        <p:tgtEl>
                                          <p:spTgt spid="5"/>
                                        </p:tgtEl>
                                      </p:cBhvr>
                                    </p:animEffect>
                                    <p:set>
                                      <p:cBhvr>
                                        <p:cTn id="32"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75000"/>
              </a:schemeClr>
            </a:gs>
            <a:gs pos="52000">
              <a:srgbClr val="FF3399"/>
            </a:gs>
            <a:gs pos="100000">
              <a:srgbClr val="9900FF"/>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4769" y="1389650"/>
            <a:ext cx="10902462" cy="3505908"/>
          </a:xfrm>
        </p:spPr>
        <p:txBody>
          <a:bodyPr>
            <a:noAutofit/>
          </a:bodyPr>
          <a:lstStyle/>
          <a:p>
            <a:r>
              <a:rPr lang="en-GB" sz="9600" dirty="0" smtClean="0">
                <a:latin typeface="Agency FB" panose="020B0503020202020204" pitchFamily="34" charset="0"/>
              </a:rPr>
              <a:t>And that’s our Cluny promise </a:t>
            </a:r>
            <a:endParaRPr lang="en-GB" sz="9600" dirty="0">
              <a:latin typeface="Agency FB" panose="020B0503020202020204" pitchFamily="34" charset="0"/>
            </a:endParaRPr>
          </a:p>
        </p:txBody>
      </p:sp>
    </p:spTree>
    <p:extLst>
      <p:ext uri="{BB962C8B-B14F-4D97-AF65-F5344CB8AC3E}">
        <p14:creationId xmlns:p14="http://schemas.microsoft.com/office/powerpoint/2010/main" val="11639030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346</TotalTime>
  <Words>216</Words>
  <Application>Microsoft Office PowerPoint</Application>
  <PresentationFormat>Widescreen</PresentationFormat>
  <Paragraphs>17</Paragraphs>
  <Slides>7</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vt:i4>
      </vt:variant>
    </vt:vector>
  </HeadingPairs>
  <TitlesOfParts>
    <vt:vector size="18" baseType="lpstr">
      <vt:lpstr>Agency FB</vt:lpstr>
      <vt:lpstr>Arial</vt:lpstr>
      <vt:lpstr>Arial Rounded MT Bold</vt:lpstr>
      <vt:lpstr>Bauhaus 93</vt:lpstr>
      <vt:lpstr>Berlin Sans FB Demi</vt:lpstr>
      <vt:lpstr>Bradley Hand ITC</vt:lpstr>
      <vt:lpstr>Broadway</vt:lpstr>
      <vt:lpstr>Calibri</vt:lpstr>
      <vt:lpstr>Calibri Light</vt:lpstr>
      <vt:lpstr>Script MT Bold</vt:lpstr>
      <vt:lpstr>Office Theme</vt:lpstr>
      <vt:lpstr>Cluny Primary School</vt:lpstr>
      <vt:lpstr>The Cluny Promise</vt:lpstr>
      <vt:lpstr>Respect</vt:lpstr>
      <vt:lpstr>Our Responsibilies </vt:lpstr>
      <vt:lpstr>Bullying </vt:lpstr>
      <vt:lpstr>Cyber bullying</vt:lpstr>
      <vt:lpstr>And that’s our Cluny promise </vt:lpstr>
    </vt:vector>
  </TitlesOfParts>
  <Company>Moray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Cluny Primary School</dc:title>
  <dc:creator>TMC</dc:creator>
  <cp:lastModifiedBy>TMC</cp:lastModifiedBy>
  <cp:revision>31</cp:revision>
  <dcterms:created xsi:type="dcterms:W3CDTF">2020-09-28T11:23:34Z</dcterms:created>
  <dcterms:modified xsi:type="dcterms:W3CDTF">2020-10-06T09:36:30Z</dcterms:modified>
</cp:coreProperties>
</file>