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13"/>
  </p:notesMasterIdLst>
  <p:sldIdLst>
    <p:sldId id="256" r:id="rId2"/>
    <p:sldId id="257" r:id="rId3"/>
    <p:sldId id="258" r:id="rId4"/>
    <p:sldId id="259" r:id="rId5"/>
    <p:sldId id="260" r:id="rId6"/>
    <p:sldId id="261" r:id="rId7"/>
    <p:sldId id="262" r:id="rId8"/>
    <p:sldId id="263" r:id="rId9"/>
    <p:sldId id="265" r:id="rId10"/>
    <p:sldId id="266"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DDD3D-72C5-4F8C-A9D1-73A1790909FE}" type="datetimeFigureOut">
              <a:rPr lang="en-GB" smtClean="0"/>
              <a:t>05/10/2020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58CF2-02BF-4024-A52C-9B5EBCD5080A}" type="slidenum">
              <a:rPr lang="en-GB" smtClean="0"/>
              <a:t>‹#›</a:t>
            </a:fld>
            <a:endParaRPr lang="en-GB" dirty="0"/>
          </a:p>
        </p:txBody>
      </p:sp>
    </p:spTree>
    <p:extLst>
      <p:ext uri="{BB962C8B-B14F-4D97-AF65-F5344CB8AC3E}">
        <p14:creationId xmlns:p14="http://schemas.microsoft.com/office/powerpoint/2010/main" val="349646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358CF2-02BF-4024-A52C-9B5EBCD5080A}" type="slidenum">
              <a:rPr lang="en-GB" smtClean="0"/>
              <a:t>5</a:t>
            </a:fld>
            <a:endParaRPr lang="en-GB" dirty="0"/>
          </a:p>
        </p:txBody>
      </p:sp>
    </p:spTree>
    <p:extLst>
      <p:ext uri="{BB962C8B-B14F-4D97-AF65-F5344CB8AC3E}">
        <p14:creationId xmlns:p14="http://schemas.microsoft.com/office/powerpoint/2010/main" val="75347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358CF2-02BF-4024-A52C-9B5EBCD5080A}" type="slidenum">
              <a:rPr lang="en-GB" smtClean="0"/>
              <a:t>9</a:t>
            </a:fld>
            <a:endParaRPr lang="en-GB" dirty="0"/>
          </a:p>
        </p:txBody>
      </p:sp>
    </p:spTree>
    <p:extLst>
      <p:ext uri="{BB962C8B-B14F-4D97-AF65-F5344CB8AC3E}">
        <p14:creationId xmlns:p14="http://schemas.microsoft.com/office/powerpoint/2010/main" val="11508513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a:xfrm>
            <a:off x="2692397" y="5037663"/>
            <a:ext cx="5214635" cy="279400"/>
          </a:xfrm>
        </p:spPr>
        <p:txBody>
          <a:bodyPr/>
          <a:lstStyle/>
          <a:p>
            <a:endParaRPr lang="en-GB" dirty="0"/>
          </a:p>
        </p:txBody>
      </p:sp>
      <p:sp>
        <p:nvSpPr>
          <p:cNvPr id="6" name="Slide Number Placeholder 5"/>
          <p:cNvSpPr>
            <a:spLocks noGrp="1"/>
          </p:cNvSpPr>
          <p:nvPr>
            <p:ph type="sldNum" sz="quarter" idx="12"/>
          </p:nvPr>
        </p:nvSpPr>
        <p:spPr>
          <a:xfrm>
            <a:off x="8956900" y="5037663"/>
            <a:ext cx="551167" cy="279400"/>
          </a:xfrm>
        </p:spPr>
        <p:txBody>
          <a:bodyPr/>
          <a:lstStyle/>
          <a:p>
            <a:fld id="{1A4BA82E-572B-4A7C-8AAD-7388A0D821BA}" type="slidenum">
              <a:rPr lang="en-GB" smtClean="0"/>
              <a:t>‹#›</a:t>
            </a:fld>
            <a:endParaRPr lang="en-GB"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621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4277539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2401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3221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3825256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1967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3693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0843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428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129430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A4BA82E-572B-4A7C-8AAD-7388A0D821BA}" type="slidenum">
              <a:rPr lang="en-GB" smtClean="0"/>
              <a:t>‹#›</a:t>
            </a:fld>
            <a:endParaRPr lang="en-GB"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1591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535746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A4BA82E-572B-4A7C-8AAD-7388A0D821BA}" type="slidenum">
              <a:rPr lang="en-GB" smtClean="0"/>
              <a:t>‹#›</a:t>
            </a:fld>
            <a:endParaRPr lang="en-GB"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6252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A4BA82E-572B-4A7C-8AAD-7388A0D821BA}" type="slidenum">
              <a:rPr lang="en-GB" smtClean="0"/>
              <a:t>‹#›</a:t>
            </a:fld>
            <a:endParaRPr lang="en-GB"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4180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7790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A4BA82E-572B-4A7C-8AAD-7388A0D821BA}" type="slidenum">
              <a:rPr lang="en-GB" smtClean="0"/>
              <a:t>‹#›</a:t>
            </a:fld>
            <a:endParaRPr lang="en-GB"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377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D6897F-E8BD-411F-A21B-BFF7CCAB6706}" type="datetimeFigureOut">
              <a:rPr lang="en-GB" smtClean="0"/>
              <a:t>05/10/2020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A4BA82E-572B-4A7C-8AAD-7388A0D821BA}" type="slidenum">
              <a:rPr lang="en-GB" smtClean="0"/>
              <a:t>‹#›</a:t>
            </a:fld>
            <a:endParaRPr lang="en-GB" dirty="0"/>
          </a:p>
        </p:txBody>
      </p:sp>
    </p:spTree>
    <p:extLst>
      <p:ext uri="{BB962C8B-B14F-4D97-AF65-F5344CB8AC3E}">
        <p14:creationId xmlns:p14="http://schemas.microsoft.com/office/powerpoint/2010/main" val="1413368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8D6897F-E8BD-411F-A21B-BFF7CCAB6706}" type="datetimeFigureOut">
              <a:rPr lang="en-GB" smtClean="0"/>
              <a:t>05/10/2020</a:t>
            </a:fld>
            <a:endParaRPr lang="en-GB"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A4BA82E-572B-4A7C-8AAD-7388A0D821BA}" type="slidenum">
              <a:rPr lang="en-GB" smtClean="0"/>
              <a:t>‹#›</a:t>
            </a:fld>
            <a:endParaRPr lang="en-GB" dirty="0"/>
          </a:p>
        </p:txBody>
      </p:sp>
    </p:spTree>
    <p:extLst>
      <p:ext uri="{BB962C8B-B14F-4D97-AF65-F5344CB8AC3E}">
        <p14:creationId xmlns:p14="http://schemas.microsoft.com/office/powerpoint/2010/main" val="80613421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i="1" dirty="0" smtClean="0">
                <a:latin typeface="Blackadder ITC" panose="04020505051007020D02" pitchFamily="82" charset="0"/>
              </a:rPr>
              <a:t>Cluny Primary </a:t>
            </a:r>
            <a:r>
              <a:rPr lang="en-GB" i="1" dirty="0" smtClean="0">
                <a:latin typeface="Blackadder ITC" panose="04020505051007020D02" pitchFamily="82" charset="0"/>
              </a:rPr>
              <a:t> Promise</a:t>
            </a:r>
            <a:endParaRPr lang="en-GB" i="1" dirty="0">
              <a:latin typeface="Blackadder ITC" panose="04020505051007020D02" pitchFamily="82" charset="0"/>
            </a:endParaRPr>
          </a:p>
        </p:txBody>
      </p:sp>
      <p:sp>
        <p:nvSpPr>
          <p:cNvPr id="3" name="Subtitle 2"/>
          <p:cNvSpPr>
            <a:spLocks noGrp="1"/>
          </p:cNvSpPr>
          <p:nvPr>
            <p:ph type="subTitle" idx="1"/>
          </p:nvPr>
        </p:nvSpPr>
        <p:spPr>
          <a:xfrm>
            <a:off x="4167050" y="3386662"/>
            <a:ext cx="3529149" cy="1936452"/>
          </a:xfrm>
        </p:spPr>
        <p:txBody>
          <a:bodyPr/>
          <a:lstStyle/>
          <a:p>
            <a:endParaRPr lang="en-GB" dirty="0"/>
          </a:p>
        </p:txBody>
      </p:sp>
      <p:pic>
        <p:nvPicPr>
          <p:cNvPr id="5" name="Picture 2" descr="Cluny Primary School Buckie - Home P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7050" y="3386663"/>
            <a:ext cx="3529149" cy="1936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6755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95401" y="5253561"/>
            <a:ext cx="9609666" cy="897857"/>
          </a:xfrm>
        </p:spPr>
        <p:txBody>
          <a:bodyPr>
            <a:normAutofit/>
          </a:bodyPr>
          <a:lstStyle/>
          <a:p>
            <a:r>
              <a:rPr lang="en-GB" dirty="0" smtClean="0"/>
              <a:t>Littering is not the right thing to do. If you see someone littering tell them to pick it up and if they refuse tell a teacher or do it for them.</a:t>
            </a:r>
            <a:endParaRPr lang="en-GB" dirty="0"/>
          </a:p>
        </p:txBody>
      </p:sp>
      <p:sp>
        <p:nvSpPr>
          <p:cNvPr id="6" name="Picture Placeholder 5"/>
          <p:cNvSpPr>
            <a:spLocks noGrp="1"/>
          </p:cNvSpPr>
          <p:nvPr>
            <p:ph type="pic" idx="1"/>
          </p:nvPr>
        </p:nvSpPr>
        <p:spPr>
          <a:xfrm>
            <a:off x="1047248" y="698686"/>
            <a:ext cx="10105972" cy="3335869"/>
          </a:xfrm>
        </p:spPr>
      </p:sp>
      <p:sp>
        <p:nvSpPr>
          <p:cNvPr id="7" name="Text Placeholder 6"/>
          <p:cNvSpPr>
            <a:spLocks noGrp="1"/>
          </p:cNvSpPr>
          <p:nvPr>
            <p:ph type="body" sz="half" idx="2"/>
          </p:nvPr>
        </p:nvSpPr>
        <p:spPr>
          <a:xfrm>
            <a:off x="1418863" y="4114801"/>
            <a:ext cx="9609666" cy="1138760"/>
          </a:xfrm>
        </p:spPr>
        <p:txBody>
          <a:bodyPr>
            <a:normAutofit/>
          </a:bodyPr>
          <a:lstStyle/>
          <a:p>
            <a:r>
              <a:rPr lang="en-GB" sz="2400" dirty="0" smtClean="0"/>
              <a:t>Littering in Cluny doesn’t set a good example it sets a bad</a:t>
            </a:r>
          </a:p>
          <a:p>
            <a:r>
              <a:rPr lang="en-GB" sz="2400" dirty="0"/>
              <a:t>example because it influences other children to do it.</a:t>
            </a:r>
          </a:p>
        </p:txBody>
      </p:sp>
      <p:pic>
        <p:nvPicPr>
          <p:cNvPr id="1026" name="Picture 2" descr="á Pick up trash cartoon stock pictures, Royalty Free picking up trash  vectors | download on Depositphotos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556" y="706581"/>
            <a:ext cx="10230664" cy="3327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608623"/>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Cluny Primary is the place </a:t>
            </a:r>
            <a:r>
              <a:rPr lang="en-GB" sz="4800" smtClean="0"/>
              <a:t>to </a:t>
            </a:r>
            <a:r>
              <a:rPr lang="en-GB" sz="4800" smtClean="0"/>
              <a:t>be!</a:t>
            </a:r>
            <a:endParaRPr lang="en-GB" sz="4800" dirty="0"/>
          </a:p>
        </p:txBody>
      </p:sp>
      <p:pic>
        <p:nvPicPr>
          <p:cNvPr id="2050" name="Picture 2" descr="Cluny Primary School Buckie - Home P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1" y="2670031"/>
            <a:ext cx="4876799" cy="313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7106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669" y="4532812"/>
            <a:ext cx="9556292" cy="509452"/>
          </a:xfrm>
        </p:spPr>
        <p:txBody>
          <a:bodyPr>
            <a:normAutofit fontScale="90000"/>
          </a:bodyPr>
          <a:lstStyle/>
          <a:p>
            <a:r>
              <a:rPr lang="en-GB" dirty="0" smtClean="0"/>
              <a:t>Our Cluny Promise is to treat others the way we would like to be treated </a:t>
            </a:r>
            <a:r>
              <a:rPr lang="en-GB" sz="2700" dirty="0" smtClean="0"/>
              <a:t>ourselves</a:t>
            </a:r>
            <a:r>
              <a:rPr lang="en-GB" dirty="0" smtClean="0"/>
              <a:t>.</a:t>
            </a:r>
            <a:endParaRPr lang="en-GB" dirty="0"/>
          </a:p>
        </p:txBody>
      </p:sp>
      <p:pic>
        <p:nvPicPr>
          <p:cNvPr id="1026" name="Picture 2" descr="The Return of Respect: Teaching Kids a Classic Value | Paren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3498" b="33498"/>
          <a:stretch>
            <a:fillRect/>
          </a:stretch>
        </p:blipFill>
        <p:spPr bwMode="auto">
          <a:xfrm>
            <a:off x="757646" y="757647"/>
            <a:ext cx="10633165" cy="389273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p:cNvSpPr>
            <a:spLocks noGrp="1"/>
          </p:cNvSpPr>
          <p:nvPr>
            <p:ph type="body" sz="half" idx="2"/>
          </p:nvPr>
        </p:nvSpPr>
        <p:spPr>
          <a:xfrm>
            <a:off x="1620537" y="5311833"/>
            <a:ext cx="9609666" cy="613953"/>
          </a:xfrm>
        </p:spPr>
        <p:txBody>
          <a:bodyPr>
            <a:normAutofit fontScale="85000" lnSpcReduction="20000"/>
          </a:bodyPr>
          <a:lstStyle/>
          <a:p>
            <a:r>
              <a:rPr lang="en-GB" sz="2400" dirty="0" smtClean="0"/>
              <a:t>We respect our school by coming in with our uniform on, respecting teachers and helping others.</a:t>
            </a:r>
            <a:endParaRPr lang="en-GB" sz="2400" dirty="0"/>
          </a:p>
        </p:txBody>
      </p:sp>
    </p:spTree>
    <p:extLst>
      <p:ext uri="{BB962C8B-B14F-4D97-AF65-F5344CB8AC3E}">
        <p14:creationId xmlns:p14="http://schemas.microsoft.com/office/powerpoint/2010/main" val="295388945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 Cluny Primary we do not swear, bully, fight, be rude towards staff and others and don’t litter.</a:t>
            </a:r>
            <a:br>
              <a:rPr lang="en-GB" dirty="0" smtClean="0"/>
            </a:br>
            <a:endParaRPr lang="en-GB" dirty="0"/>
          </a:p>
        </p:txBody>
      </p:sp>
      <p:sp>
        <p:nvSpPr>
          <p:cNvPr id="3" name="Content Placeholder 2"/>
          <p:cNvSpPr>
            <a:spLocks noGrp="1"/>
          </p:cNvSpPr>
          <p:nvPr>
            <p:ph idx="1"/>
          </p:nvPr>
        </p:nvSpPr>
        <p:spPr/>
        <p:txBody>
          <a:bodyPr>
            <a:normAutofit/>
          </a:bodyPr>
          <a:lstStyle/>
          <a:p>
            <a:pPr marL="0" indent="0">
              <a:buNone/>
            </a:pPr>
            <a:r>
              <a:rPr lang="en-GB" sz="3200" dirty="0" smtClean="0"/>
              <a:t>Cluny Primary is a wonderful school to go to, it is positive. You will be loved, cared and respected because Cluny Primary is the best place to be!</a:t>
            </a:r>
          </a:p>
        </p:txBody>
      </p:sp>
      <p:sp>
        <p:nvSpPr>
          <p:cNvPr id="4" name="Text Placeholder 3"/>
          <p:cNvSpPr>
            <a:spLocks noGrp="1"/>
          </p:cNvSpPr>
          <p:nvPr>
            <p:ph type="body" sz="half" idx="2"/>
          </p:nvPr>
        </p:nvSpPr>
        <p:spPr/>
        <p:txBody>
          <a:bodyPr>
            <a:normAutofit/>
          </a:bodyPr>
          <a:lstStyle/>
          <a:p>
            <a:r>
              <a:rPr lang="en-GB" sz="2400" dirty="0" smtClean="0"/>
              <a:t>In Cluny Primary we respect staff and others, we pick up litter, we help others, we go to a teacher if anything happens and we behave.</a:t>
            </a:r>
            <a:endParaRPr lang="en-GB" sz="2400" dirty="0"/>
          </a:p>
        </p:txBody>
      </p:sp>
    </p:spTree>
    <p:extLst>
      <p:ext uri="{BB962C8B-B14F-4D97-AF65-F5344CB8AC3E}">
        <p14:creationId xmlns:p14="http://schemas.microsoft.com/office/powerpoint/2010/main" val="20748903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99" y="1136470"/>
            <a:ext cx="6241816" cy="979714"/>
          </a:xfrm>
        </p:spPr>
        <p:txBody>
          <a:bodyPr/>
          <a:lstStyle/>
          <a:p>
            <a:r>
              <a:rPr lang="en-GB" dirty="0" smtClean="0"/>
              <a:t>	If you aren’t being respected then you should walk away or tell an adult near by.</a:t>
            </a:r>
            <a:endParaRPr lang="en-GB" dirty="0"/>
          </a:p>
        </p:txBody>
      </p:sp>
      <p:sp>
        <p:nvSpPr>
          <p:cNvPr id="3" name="Picture Placeholder 2"/>
          <p:cNvSpPr>
            <a:spLocks noGrp="1"/>
          </p:cNvSpPr>
          <p:nvPr>
            <p:ph type="pic" idx="1"/>
          </p:nvPr>
        </p:nvSpPr>
        <p:spPr>
          <a:xfrm>
            <a:off x="8108059" y="1136470"/>
            <a:ext cx="3063347" cy="4775200"/>
          </a:xfrm>
        </p:spPr>
      </p:sp>
      <p:sp>
        <p:nvSpPr>
          <p:cNvPr id="4" name="Text Placeholder 3"/>
          <p:cNvSpPr>
            <a:spLocks noGrp="1"/>
          </p:cNvSpPr>
          <p:nvPr>
            <p:ph type="body" sz="half" idx="2"/>
          </p:nvPr>
        </p:nvSpPr>
        <p:spPr>
          <a:xfrm>
            <a:off x="809843" y="3535410"/>
            <a:ext cx="6727372" cy="1964054"/>
          </a:xfrm>
        </p:spPr>
        <p:txBody>
          <a:bodyPr>
            <a:normAutofit/>
          </a:bodyPr>
          <a:lstStyle/>
          <a:p>
            <a:r>
              <a:rPr lang="en-GB" sz="2800" dirty="0" smtClean="0"/>
              <a:t>If it doesn’t change within a few day tell your mum dad or carer to phone into the school and the head or deputy head teacher will have a talk with you and that person!</a:t>
            </a:r>
            <a:endParaRPr lang="en-GB" sz="2800" dirty="0"/>
          </a:p>
        </p:txBody>
      </p:sp>
      <p:pic>
        <p:nvPicPr>
          <p:cNvPr id="2050" name="Picture 2" descr="Free No Bullying Clipart, Download Free Clip Art, Free Clip Art on Clipart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7215" y="888275"/>
            <a:ext cx="3958099" cy="502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4171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572800" y="5403828"/>
            <a:ext cx="10972800" cy="890972"/>
          </a:xfrm>
        </p:spPr>
        <p:txBody>
          <a:bodyPr>
            <a:normAutofit fontScale="90000"/>
          </a:bodyPr>
          <a:lstStyle/>
          <a:p>
            <a:r>
              <a:rPr lang="en-GB" sz="2800" dirty="0" smtClean="0"/>
              <a:t>Mostly everyone </a:t>
            </a:r>
            <a:r>
              <a:rPr lang="en-GB" sz="2800" dirty="0" smtClean="0"/>
              <a:t>tries </a:t>
            </a:r>
            <a:r>
              <a:rPr lang="en-GB" sz="2800" dirty="0" smtClean="0"/>
              <a:t>to get along </a:t>
            </a:r>
            <a:r>
              <a:rPr lang="en-GB" sz="2800" dirty="0" smtClean="0"/>
              <a:t>with one</a:t>
            </a:r>
            <a:r>
              <a:rPr lang="en-GB" sz="2800" dirty="0"/>
              <a:t/>
            </a:r>
            <a:br>
              <a:rPr lang="en-GB" sz="2800" dirty="0"/>
            </a:br>
            <a:r>
              <a:rPr lang="en-GB" sz="2800" dirty="0" smtClean="0"/>
              <a:t> another </a:t>
            </a:r>
            <a:r>
              <a:rPr lang="en-GB" sz="2800" dirty="0" smtClean="0"/>
              <a:t>which </a:t>
            </a:r>
            <a:r>
              <a:rPr lang="en-GB" sz="2800" dirty="0" smtClean="0"/>
              <a:t>is </a:t>
            </a:r>
            <a:r>
              <a:rPr lang="en-GB" sz="2800" dirty="0" smtClean="0"/>
              <a:t>wonderful </a:t>
            </a:r>
            <a:r>
              <a:rPr lang="en-GB" sz="2800" dirty="0" smtClean="0"/>
              <a:t>and all but you never know what could </a:t>
            </a:r>
            <a:r>
              <a:rPr lang="en-GB" sz="2800" dirty="0" smtClean="0"/>
              <a:t>happen! </a:t>
            </a:r>
            <a:r>
              <a:rPr lang="en-GB" sz="2800" dirty="0" smtClean="0"/>
              <a:t>You could become best friends but sometimes your friendship can break apart </a:t>
            </a:r>
            <a:r>
              <a:rPr lang="en-GB" sz="2800" dirty="0" smtClean="0"/>
              <a:t>which </a:t>
            </a:r>
            <a:r>
              <a:rPr lang="en-GB" sz="2800" dirty="0" smtClean="0"/>
              <a:t>is sad.</a:t>
            </a:r>
            <a:endParaRPr lang="en-GB" sz="2800" dirty="0"/>
          </a:p>
        </p:txBody>
      </p:sp>
      <p:sp>
        <p:nvSpPr>
          <p:cNvPr id="17" name="Picture Placeholder 16"/>
          <p:cNvSpPr>
            <a:spLocks noGrp="1"/>
          </p:cNvSpPr>
          <p:nvPr>
            <p:ph type="pic" idx="1"/>
          </p:nvPr>
        </p:nvSpPr>
        <p:spPr>
          <a:xfrm>
            <a:off x="1145929" y="559387"/>
            <a:ext cx="10105972" cy="3335869"/>
          </a:xfrm>
        </p:spPr>
      </p:sp>
      <p:sp>
        <p:nvSpPr>
          <p:cNvPr id="18" name="Text Placeholder 17"/>
          <p:cNvSpPr>
            <a:spLocks noGrp="1"/>
          </p:cNvSpPr>
          <p:nvPr>
            <p:ph type="body" sz="half" idx="2"/>
          </p:nvPr>
        </p:nvSpPr>
        <p:spPr>
          <a:xfrm>
            <a:off x="1394082" y="3997580"/>
            <a:ext cx="9609666" cy="1018172"/>
          </a:xfrm>
        </p:spPr>
        <p:txBody>
          <a:bodyPr>
            <a:normAutofit fontScale="77500" lnSpcReduction="20000"/>
          </a:bodyPr>
          <a:lstStyle/>
          <a:p>
            <a:r>
              <a:rPr lang="en-GB" sz="2800" dirty="0" smtClean="0"/>
              <a:t>People don’t always get along but its good to make a friend, your friend doesn’t always become your best friend but its good if he or she does become your best friend! It’s at that point when your friend moves on but maybe he or she needed a </a:t>
            </a:r>
            <a:r>
              <a:rPr lang="en-GB" sz="2800" dirty="0" smtClean="0"/>
              <a:t>break.</a:t>
            </a:r>
            <a:endParaRPr lang="en-GB" sz="2800" dirty="0"/>
          </a:p>
        </p:txBody>
      </p:sp>
      <p:pic>
        <p:nvPicPr>
          <p:cNvPr id="3074" name="Picture 2" descr="45 Cute Best Friend Quotes - Short Quotes About True Frien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751" y="610549"/>
            <a:ext cx="9326908" cy="3335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42895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1" y="842048"/>
            <a:ext cx="3718455" cy="2081262"/>
          </a:xfrm>
        </p:spPr>
        <p:txBody>
          <a:bodyPr>
            <a:normAutofit fontScale="90000"/>
          </a:bodyPr>
          <a:lstStyle/>
          <a:p>
            <a:r>
              <a:rPr lang="en-GB" dirty="0" smtClean="0"/>
              <a:t>Friends love each other but not love </a:t>
            </a:r>
            <a:r>
              <a:rPr lang="en-GB" dirty="0" smtClean="0"/>
              <a:t>love</a:t>
            </a:r>
            <a:r>
              <a:rPr lang="en-GB" dirty="0" smtClean="0"/>
              <a:t>. Love is a strong word that can be used for a </a:t>
            </a:r>
            <a:r>
              <a:rPr lang="en-GB" dirty="0" smtClean="0"/>
              <a:t>best friend </a:t>
            </a:r>
            <a:r>
              <a:rPr lang="en-GB" dirty="0" smtClean="0"/>
              <a:t>but its true you love your </a:t>
            </a:r>
            <a:r>
              <a:rPr lang="en-GB" dirty="0" smtClean="0"/>
              <a:t>best friend </a:t>
            </a:r>
            <a:r>
              <a:rPr lang="en-GB" dirty="0" smtClean="0"/>
              <a:t>more than anything in the world.</a:t>
            </a:r>
            <a:endParaRPr lang="en-GB" dirty="0"/>
          </a:p>
        </p:txBody>
      </p:sp>
      <p:sp>
        <p:nvSpPr>
          <p:cNvPr id="3" name="Content Placeholder 2"/>
          <p:cNvSpPr>
            <a:spLocks noGrp="1"/>
          </p:cNvSpPr>
          <p:nvPr>
            <p:ph idx="1"/>
          </p:nvPr>
        </p:nvSpPr>
        <p:spPr/>
        <p:txBody>
          <a:bodyPr/>
          <a:lstStyle/>
          <a:p>
            <a:endParaRPr lang="en-GB" dirty="0"/>
          </a:p>
        </p:txBody>
      </p:sp>
      <p:sp>
        <p:nvSpPr>
          <p:cNvPr id="4" name="Text Placeholder 3"/>
          <p:cNvSpPr>
            <a:spLocks noGrp="1"/>
          </p:cNvSpPr>
          <p:nvPr>
            <p:ph type="body" sz="half" idx="2"/>
          </p:nvPr>
        </p:nvSpPr>
        <p:spPr>
          <a:xfrm>
            <a:off x="1293811" y="2923310"/>
            <a:ext cx="3718455" cy="3172690"/>
          </a:xfrm>
        </p:spPr>
        <p:txBody>
          <a:bodyPr>
            <a:normAutofit/>
          </a:bodyPr>
          <a:lstStyle/>
          <a:p>
            <a:r>
              <a:rPr lang="en-GB" sz="2400" dirty="0" smtClean="0"/>
              <a:t>The best thing about having a </a:t>
            </a:r>
            <a:r>
              <a:rPr lang="en-GB" sz="2400" dirty="0" smtClean="0"/>
              <a:t>best friend </a:t>
            </a:r>
            <a:r>
              <a:rPr lang="en-GB" sz="2400" dirty="0" smtClean="0"/>
              <a:t>is that there always there for you, they care for you, they make you laugh when your having a tough time and the best thing is that they go to Cluny Primary School.</a:t>
            </a:r>
            <a:endParaRPr lang="en-GB" sz="2400" dirty="0"/>
          </a:p>
        </p:txBody>
      </p:sp>
      <p:pic>
        <p:nvPicPr>
          <p:cNvPr id="1026" name="Picture 2" descr="I love you Log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668" y="982130"/>
            <a:ext cx="5469466" cy="4893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016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dirty="0" smtClean="0"/>
              <a:t>Respect in Cluny Primary is not like any other respect we respect everyone in our school even if you don’t like them. If someone is felling upset or alone we help them out and ask them to come play with us. We are always kind to one another because we want to be treated the way they would like to be treated. The Cluny Promise is to remind us how we would feel to upset like the others.</a:t>
            </a:r>
            <a:endParaRPr lang="en-GB" sz="2400" dirty="0"/>
          </a:p>
        </p:txBody>
      </p:sp>
      <p:pic>
        <p:nvPicPr>
          <p:cNvPr id="2050" name="Picture 2" descr="Promise Logo | Free Name Design Tool from Flaming Tex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709" y="2521528"/>
            <a:ext cx="10584874" cy="368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565132"/>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55" y="1288473"/>
            <a:ext cx="11097489" cy="997526"/>
          </a:xfrm>
        </p:spPr>
        <p:txBody>
          <a:bodyPr>
            <a:normAutofit fontScale="90000"/>
          </a:bodyPr>
          <a:lstStyle/>
          <a:p>
            <a:r>
              <a:rPr lang="en-GB" dirty="0" smtClean="0"/>
              <a:t>Cluny Primary needs to take a lot of responsibility especially the Primary 7’s. </a:t>
            </a:r>
            <a:r>
              <a:rPr lang="en-GB" dirty="0" smtClean="0"/>
              <a:t>With</a:t>
            </a:r>
            <a:r>
              <a:rPr lang="en-GB" dirty="0" smtClean="0"/>
              <a:t> </a:t>
            </a:r>
            <a:r>
              <a:rPr lang="en-GB" dirty="0" smtClean="0"/>
              <a:t>responsibility that means you need to be kind, helpful, </a:t>
            </a:r>
            <a:r>
              <a:rPr lang="en-GB" dirty="0" smtClean="0"/>
              <a:t>respectful and caring.</a:t>
            </a:r>
            <a:endParaRPr lang="en-GB" dirty="0"/>
          </a:p>
        </p:txBody>
      </p:sp>
      <p:pic>
        <p:nvPicPr>
          <p:cNvPr id="3074" name="Picture 2" descr="Your Response Is Your Responsibility | Family Business Ad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291" y="3047999"/>
            <a:ext cx="10709561" cy="3228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82631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20334" y="2728606"/>
            <a:ext cx="8404321" cy="881119"/>
          </a:xfrm>
        </p:spPr>
        <p:txBody>
          <a:bodyPr/>
          <a:lstStyle/>
          <a:p>
            <a:endParaRPr lang="en-GB" dirty="0"/>
          </a:p>
        </p:txBody>
      </p:sp>
      <p:sp>
        <p:nvSpPr>
          <p:cNvPr id="5" name="Text Placeholder 4"/>
          <p:cNvSpPr>
            <a:spLocks noGrp="1"/>
          </p:cNvSpPr>
          <p:nvPr>
            <p:ph type="body" idx="13"/>
          </p:nvPr>
        </p:nvSpPr>
        <p:spPr/>
        <p:txBody>
          <a:bodyPr/>
          <a:lstStyle/>
          <a:p>
            <a:r>
              <a:rPr lang="en-GB" dirty="0" smtClean="0"/>
              <a:t>Cluny Primary does not tolerate inappropriate language.</a:t>
            </a:r>
            <a:endParaRPr lang="en-GB" dirty="0"/>
          </a:p>
        </p:txBody>
      </p:sp>
      <p:sp>
        <p:nvSpPr>
          <p:cNvPr id="4" name="Text Placeholder 3"/>
          <p:cNvSpPr>
            <a:spLocks noGrp="1"/>
          </p:cNvSpPr>
          <p:nvPr>
            <p:ph type="body" idx="1"/>
          </p:nvPr>
        </p:nvSpPr>
        <p:spPr/>
        <p:txBody>
          <a:bodyPr>
            <a:normAutofit/>
          </a:bodyPr>
          <a:lstStyle/>
          <a:p>
            <a:r>
              <a:rPr lang="en-GB" sz="2800" dirty="0" smtClean="0"/>
              <a:t>Inappropriate language is a really bad thing at Cluny Primary because you can get into some really big trouble. Swearing is </a:t>
            </a:r>
            <a:r>
              <a:rPr lang="en-GB" sz="2800" dirty="0" smtClean="0"/>
              <a:t>banned </a:t>
            </a:r>
            <a:r>
              <a:rPr lang="en-GB" sz="2800" dirty="0" smtClean="0"/>
              <a:t>in most schools but in Cluny Primary swearing doesn’t exist.</a:t>
            </a:r>
            <a:endParaRPr lang="en-GB" sz="2800" dirty="0"/>
          </a:p>
        </p:txBody>
      </p:sp>
      <p:pic>
        <p:nvPicPr>
          <p:cNvPr id="4098" name="Picture 2" descr="No swearing rubber stamp Royalty Free Vector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964" y="692726"/>
            <a:ext cx="8506691" cy="293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228327"/>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183</TotalTime>
  <Words>518</Words>
  <Application>Microsoft Office PowerPoint</Application>
  <PresentationFormat>Widescreen</PresentationFormat>
  <Paragraphs>22</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Blackadder ITC</vt:lpstr>
      <vt:lpstr>Calibri</vt:lpstr>
      <vt:lpstr>Garamond</vt:lpstr>
      <vt:lpstr>Organic</vt:lpstr>
      <vt:lpstr>Cluny Primary  Promise</vt:lpstr>
      <vt:lpstr>Our Cluny Promise is to treat others the way we would like to be treated ourselves.</vt:lpstr>
      <vt:lpstr>In Cluny Primary we do not swear, bully, fight, be rude towards staff and others and don’t litter. </vt:lpstr>
      <vt:lpstr> If you aren’t being respected then you should walk away or tell an adult near by.</vt:lpstr>
      <vt:lpstr>Mostly everyone tries to get along with one  another which is wonderful and all but you never know what could happen! You could become best friends but sometimes your friendship can break apart which is sad.</vt:lpstr>
      <vt:lpstr>Friends love each other but not love love. Love is a strong word that can be used for a best friend but its true you love your best friend more than anything in the world.</vt:lpstr>
      <vt:lpstr>Respect in Cluny Primary is not like any other respect we respect everyone in our school even if you don’t like them. If someone is felling upset or alone we help them out and ask them to come play with us. We are always kind to one another because we want to be treated the way they would like to be treated. The Cluny Promise is to remind us how we would feel to upset like the others.</vt:lpstr>
      <vt:lpstr>Cluny Primary needs to take a lot of responsibility especially the Primary 7’s. With responsibility that means you need to be kind, helpful, respectful and caring.</vt:lpstr>
      <vt:lpstr>PowerPoint Presentation</vt:lpstr>
      <vt:lpstr>Littering is not the right thing to do. If you see someone littering tell them to pick it up and if they refuse tell a teacher or do it for them.</vt:lpstr>
      <vt:lpstr>Cluny Primary is the place to be!</vt:lpstr>
    </vt:vector>
  </TitlesOfParts>
  <Company>Moray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Cluny Primary School</dc:title>
  <dc:creator>TMC</dc:creator>
  <cp:lastModifiedBy>TMC</cp:lastModifiedBy>
  <cp:revision>19</cp:revision>
  <dcterms:created xsi:type="dcterms:W3CDTF">2020-09-28T11:20:56Z</dcterms:created>
  <dcterms:modified xsi:type="dcterms:W3CDTF">2020-10-05T11:41:13Z</dcterms:modified>
</cp:coreProperties>
</file>