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12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3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908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560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49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08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682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68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51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811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637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B9D2A-9C72-4081-8D15-20DB89456F5C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30BCB-9C4A-4866-B00E-0A375108C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4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url=http://www.moray.gov.uk/downloads/file58376.pdf&amp;psig=AOvVaw0Ck14miMjIc7geUbagPP0W&amp;ust=1601987958184000&amp;source=images&amp;cd=vfe&amp;ved=0CAIQjRxqFwoTCNid8qu8newCFQAAAAAdAAAAABA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co.uk/url?sa=i&amp;url=https://depositphotos.com/vector-images/2-cartoon-girls.html&amp;psig=AOvVaw3ZJuRBxpLj3BfmHm4AOwic&amp;ust=1601990498996000&amp;source=images&amp;cd=vfe&amp;ved=0CAIQjRxqFwoTCLCdoOnFnewCFQAAAAAdAAAAABAE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Bell MT" panose="02020503060305020303" pitchFamily="18" charset="0"/>
              </a:rPr>
              <a:t>Cluny Primary School</a:t>
            </a:r>
            <a:br>
              <a:rPr lang="en-GB" dirty="0" smtClean="0">
                <a:latin typeface="Bell MT" panose="02020503060305020303" pitchFamily="18" charset="0"/>
              </a:rPr>
            </a:br>
            <a:r>
              <a:rPr lang="en-GB" dirty="0" smtClean="0">
                <a:latin typeface="Bell MT" panose="02020503060305020303" pitchFamily="18" charset="0"/>
                <a:sym typeface="Wingdings" panose="05000000000000000000" pitchFamily="2" charset="2"/>
              </a:rPr>
              <a:t> </a:t>
            </a:r>
            <a:r>
              <a:rPr lang="en-GB" dirty="0" smtClean="0">
                <a:latin typeface="Bell MT" panose="02020503060305020303" pitchFamily="18" charset="0"/>
              </a:rPr>
              <a:t>Respect and Responsibilities </a:t>
            </a:r>
            <a:r>
              <a:rPr lang="en-GB" dirty="0" smtClean="0">
                <a:latin typeface="Bell MT" panose="02020503060305020303" pitchFamily="18" charset="0"/>
                <a:sym typeface="Wingdings" panose="05000000000000000000" pitchFamily="2" charset="2"/>
              </a:rPr>
              <a:t></a:t>
            </a:r>
            <a:r>
              <a:rPr lang="en-GB" dirty="0" smtClean="0">
                <a:latin typeface="Bell MT" panose="02020503060305020303" pitchFamily="18" charset="0"/>
              </a:rPr>
              <a:t>    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5300000" flipV="1">
            <a:off x="10757848" y="4530240"/>
            <a:ext cx="49189" cy="1820951"/>
          </a:xfrm>
        </p:spPr>
        <p:txBody>
          <a:bodyPr>
            <a:normAutofit fontScale="25000" lnSpcReduction="20000"/>
          </a:bodyPr>
          <a:lstStyle/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Respect and responsibilities 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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 descr="Cluny Primary School Unif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7" y="722495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ythehill Primary School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359" y="4327302"/>
            <a:ext cx="3451542" cy="224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90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accent2">
                <a:lumMod val="40000"/>
                <a:lumOff val="60000"/>
              </a:schemeClr>
            </a:gs>
            <a:gs pos="39000">
              <a:srgbClr val="85C2FF"/>
            </a:gs>
            <a:gs pos="100000">
              <a:srgbClr val="C4D6EB"/>
            </a:gs>
            <a:gs pos="99000">
              <a:srgbClr val="FFFF00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Responsibilities in school and in the community.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In school we should tidy the classroom and put all of our belongings in our bags.</a:t>
            </a:r>
          </a:p>
          <a:p>
            <a:endParaRPr lang="en-GB" dirty="0"/>
          </a:p>
          <a:p>
            <a:r>
              <a:rPr lang="en-GB" dirty="0" smtClean="0"/>
              <a:t>In our community we should be responsible for our litter we should put it in the bin when we are finished.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picture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838" y="2634705"/>
            <a:ext cx="5389562" cy="3031628"/>
          </a:xfrm>
        </p:spPr>
      </p:pic>
    </p:spTree>
    <p:extLst>
      <p:ext uri="{BB962C8B-B14F-4D97-AF65-F5344CB8AC3E}">
        <p14:creationId xmlns:p14="http://schemas.microsoft.com/office/powerpoint/2010/main" val="223578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accent2">
                <a:lumMod val="40000"/>
                <a:lumOff val="60000"/>
              </a:schemeClr>
            </a:gs>
            <a:gs pos="39000">
              <a:srgbClr val="85C2FF"/>
            </a:gs>
            <a:gs pos="100000">
              <a:srgbClr val="C4D6EB"/>
            </a:gs>
            <a:gs pos="99000">
              <a:srgbClr val="FFFF00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1"/>
            <a:ext cx="8596668" cy="155098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Respect in school and in our community Respect means admiration for a person or a things good qualities.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7959145" y="2266123"/>
            <a:ext cx="3593204" cy="2872549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In school we should listen to the teachers. We should not litter in the playground and also not to use bad langue to staff and teachers. We should be a role model to our primary ones.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40" y="2575776"/>
            <a:ext cx="3812147" cy="3273589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In the community we should not litter. At parks we should not vandalise the property. We should let others have a go on the things there.</a:t>
            </a:r>
            <a:endParaRPr lang="en-GB" dirty="0"/>
          </a:p>
        </p:txBody>
      </p:sp>
      <p:pic>
        <p:nvPicPr>
          <p:cNvPr id="3074" name="Picture 2" descr="All About Respect | Why Is Respect Important? | Kids Help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29" y="4218740"/>
            <a:ext cx="4072771" cy="247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79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accent2">
                <a:lumMod val="40000"/>
                <a:lumOff val="60000"/>
              </a:schemeClr>
            </a:gs>
            <a:gs pos="39000">
              <a:srgbClr val="85C2FF"/>
            </a:gs>
            <a:gs pos="100000">
              <a:srgbClr val="C4D6EB"/>
            </a:gs>
            <a:gs pos="99000">
              <a:srgbClr val="FFFF00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Cluny Promise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promise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our school we promise to try to treat others the way we would like to be treated ourselves.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Picture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861" y="2600195"/>
            <a:ext cx="4027516" cy="3100647"/>
          </a:xfrm>
        </p:spPr>
      </p:pic>
    </p:spTree>
    <p:extLst>
      <p:ext uri="{BB962C8B-B14F-4D97-AF65-F5344CB8AC3E}">
        <p14:creationId xmlns:p14="http://schemas.microsoft.com/office/powerpoint/2010/main" val="357032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accent2">
                <a:lumMod val="40000"/>
                <a:lumOff val="60000"/>
              </a:schemeClr>
            </a:gs>
            <a:gs pos="39000">
              <a:srgbClr val="85C2FF"/>
            </a:gs>
            <a:gs pos="100000">
              <a:srgbClr val="C4D6EB"/>
            </a:gs>
            <a:gs pos="99000">
              <a:srgbClr val="FFFF00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5400" dirty="0" smtClean="0"/>
              <a:t>video about respect and</a:t>
            </a:r>
            <a:br>
              <a:rPr lang="en-GB" sz="5400" dirty="0" smtClean="0"/>
            </a:br>
            <a:r>
              <a:rPr lang="en-GB" sz="5400" dirty="0" smtClean="0"/>
              <a:t>some writing </a:t>
            </a:r>
            <a:r>
              <a:rPr lang="en-GB" sz="5400" dirty="0" smtClean="0">
                <a:sym typeface="Wingdings" panose="05000000000000000000" pitchFamily="2" charset="2"/>
              </a:rPr>
              <a:t> </a:t>
            </a:r>
            <a:endParaRPr lang="en-GB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Responsibilities as a primary 7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.as a primary seven are responsibilities are…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.we have to set a good example for all the younger pupils. 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.</a:t>
            </a:r>
            <a:r>
              <a:rPr lang="en-GB" dirty="0"/>
              <a:t>H</a:t>
            </a:r>
            <a:r>
              <a:rPr lang="en-GB" dirty="0" smtClean="0"/>
              <a:t>ere is a video clip of what respect is.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smtClean="0"/>
              <a:t>video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https://www.youtube.com/watch?v=dyZP5ppcBOg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1938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accent2">
                <a:lumMod val="40000"/>
                <a:lumOff val="60000"/>
              </a:schemeClr>
            </a:gs>
            <a:gs pos="39000">
              <a:srgbClr val="85C2FF"/>
            </a:gs>
            <a:gs pos="100000">
              <a:srgbClr val="C4D6EB"/>
            </a:gs>
            <a:gs pos="99000">
              <a:srgbClr val="FFFF00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should we do if </a:t>
            </a:r>
            <a:r>
              <a:rPr lang="en-GB" dirty="0" err="1" smtClean="0"/>
              <a:t>somone</a:t>
            </a:r>
            <a:r>
              <a:rPr lang="en-GB" dirty="0" smtClean="0"/>
              <a:t> disrespects us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What should we do if someone disrespects us ? </a:t>
            </a:r>
            <a:r>
              <a:rPr lang="en-GB" dirty="0" smtClean="0">
                <a:sym typeface="Wingdings" panose="05000000000000000000" pitchFamily="2" charset="2"/>
              </a:rPr>
              <a:t>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we should do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If someone disrespects us we should not retaliate and go tell an adult </a:t>
            </a:r>
          </a:p>
          <a:p>
            <a:endParaRPr lang="en-GB" dirty="0"/>
          </a:p>
          <a:p>
            <a:r>
              <a:rPr lang="en-GB" dirty="0" smtClean="0"/>
              <a:t>Don’t ever copy other peoples bad behaviour .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And don’t talk back to any teachers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Picture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90" y="2438999"/>
            <a:ext cx="5241703" cy="3369372"/>
          </a:xfrm>
        </p:spPr>
      </p:pic>
    </p:spTree>
    <p:extLst>
      <p:ext uri="{BB962C8B-B14F-4D97-AF65-F5344CB8AC3E}">
        <p14:creationId xmlns:p14="http://schemas.microsoft.com/office/powerpoint/2010/main" val="236153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 hope you enjoyed our power point by Emilie and </a:t>
            </a:r>
            <a:r>
              <a:rPr lang="en-GB" dirty="0" err="1" smtClean="0"/>
              <a:t>Eilidh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</a:t>
            </a:r>
            <a:r>
              <a:rPr lang="en-GB" dirty="0" smtClean="0">
                <a:sym typeface="Wingdings" panose="05000000000000000000" pitchFamily="2" charset="2"/>
              </a:rPr>
              <a:t>.</a:t>
            </a:r>
            <a:r>
              <a:rPr lang="en-GB" dirty="0" smtClean="0">
                <a:sym typeface="Wingdings" panose="05000000000000000000" pitchFamily="2" charset="2"/>
              </a:rPr>
              <a:t>thanks for watching</a:t>
            </a:r>
            <a:br>
              <a:rPr lang="en-GB" dirty="0" smtClean="0">
                <a:sym typeface="Wingdings" panose="05000000000000000000" pitchFamily="2" charset="2"/>
              </a:rPr>
            </a:br>
            <a:endParaRPr lang="en-GB" dirty="0"/>
          </a:p>
        </p:txBody>
      </p:sp>
      <p:pic>
        <p:nvPicPr>
          <p:cNvPr id="2050" name="Picture 2" descr="ᐈ Two girls cartoon stock vectors, Royalty Free 2 cartoon girls  illustrations | download on Depositphotos®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4"/>
            <a:ext cx="5640947" cy="461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2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275</Words>
  <Application>Microsoft Office PowerPoint</Application>
  <PresentationFormat>Custom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Cluny Primary School  Respect and Responsibilities     </vt:lpstr>
      <vt:lpstr>Responsibilities in school and in the community. </vt:lpstr>
      <vt:lpstr>Respect in school and in our community Respect means admiration for a person or a things good qualities.</vt:lpstr>
      <vt:lpstr>The Cluny Promise</vt:lpstr>
      <vt:lpstr>video about respect and some writing  </vt:lpstr>
      <vt:lpstr>What should we do if somone disrespects us                 What should we do if someone disrespects us ?                   </vt:lpstr>
      <vt:lpstr>We hope you enjoyed our power point by Emilie and Eilidh .thanks for watching </vt:lpstr>
    </vt:vector>
  </TitlesOfParts>
  <Company>Moray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Cluny Primary School</dc:title>
  <dc:creator>TMC</dc:creator>
  <cp:lastModifiedBy>TMC</cp:lastModifiedBy>
  <cp:revision>23</cp:revision>
  <dcterms:created xsi:type="dcterms:W3CDTF">2020-09-28T12:56:37Z</dcterms:created>
  <dcterms:modified xsi:type="dcterms:W3CDTF">2020-10-06T09:27:12Z</dcterms:modified>
</cp:coreProperties>
</file>