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422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341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018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31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7472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22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688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851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79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366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358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C241D74C-662A-46AC-B2C9-B6D18D2A74E0}" type="datetimeFigureOut">
              <a:rPr lang="en-GB" smtClean="0"/>
              <a:t>21/02/2023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82E05FE3-F454-456E-85F1-7EC8B919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005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342" y="0"/>
            <a:ext cx="1708284" cy="24874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4276" b="36187"/>
          <a:stretch/>
        </p:blipFill>
        <p:spPr>
          <a:xfrm>
            <a:off x="9302297" y="0"/>
            <a:ext cx="2889703" cy="28738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  <a:latin typeface="Bodoni MT Black" panose="02070A03080606020203" pitchFamily="18" charset="0"/>
              </a:rPr>
              <a:t>Our Bronze </a:t>
            </a:r>
            <a:r>
              <a:rPr lang="en-GB" dirty="0" smtClean="0">
                <a:solidFill>
                  <a:schemeClr val="bg1"/>
                </a:solidFill>
                <a:latin typeface="Bodoni MT Black" panose="02070A03080606020203" pitchFamily="18" charset="0"/>
              </a:rPr>
              <a:t>Award</a:t>
            </a:r>
            <a:endParaRPr lang="en-GB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80755" y="4038853"/>
            <a:ext cx="9331234" cy="2033222"/>
          </a:xfrm>
        </p:spPr>
        <p:txBody>
          <a:bodyPr>
            <a:normAutofit/>
          </a:bodyPr>
          <a:lstStyle/>
          <a:p>
            <a:endParaRPr lang="en-GB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r>
              <a:rPr lang="en-GB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We have achieved our </a:t>
            </a:r>
            <a:r>
              <a:rPr lang="en-GB" dirty="0">
                <a:solidFill>
                  <a:schemeClr val="bg1"/>
                </a:solidFill>
                <a:latin typeface="Arial Black" panose="020B0A04020102020204" pitchFamily="34" charset="0"/>
              </a:rPr>
              <a:t>Bronze Rights Respecting School Award </a:t>
            </a:r>
            <a:r>
              <a:rPr lang="en-GB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– here are all the things we have done to achieve it. </a:t>
            </a:r>
          </a:p>
          <a:p>
            <a:r>
              <a:rPr lang="en-GB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This PowerPoint has been created by the RRS group. </a:t>
            </a:r>
            <a:endParaRPr lang="en-GB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650672" cy="2479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0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Our rights respecting school group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We have a Rights Respecting School group which is made up of representatives from each class – from P1 to P7. They meet every two weeks and share these meetings with their classes. </a:t>
            </a:r>
          </a:p>
          <a:p>
            <a:r>
              <a:rPr lang="en-GB" dirty="0" smtClean="0"/>
              <a:t>We have a Rights Respecting School display board to keep everyone updated with all the busy work the school have been doing. </a:t>
            </a:r>
            <a:endParaRPr lang="en-GB" dirty="0"/>
          </a:p>
        </p:txBody>
      </p:sp>
      <p:pic>
        <p:nvPicPr>
          <p:cNvPr id="4098" name="Picture 2" descr="Image preview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437" y="2331839"/>
            <a:ext cx="4754562" cy="3565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135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400" dirty="0" smtClean="0"/>
              <a:t>Class Charters</a:t>
            </a:r>
            <a:endParaRPr lang="en-GB" sz="4400" dirty="0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Every class has made their very own Class Charter which is displayed in their classroom. These are all linked to the UN Rights of the Child. </a:t>
            </a:r>
            <a:endParaRPr lang="en-GB" dirty="0"/>
          </a:p>
        </p:txBody>
      </p:sp>
      <p:pic>
        <p:nvPicPr>
          <p:cNvPr id="3074" name="Picture 2" descr="Image preview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4" b="26532"/>
          <a:stretch/>
        </p:blipFill>
        <p:spPr bwMode="auto">
          <a:xfrm>
            <a:off x="7543349" y="2928853"/>
            <a:ext cx="4213224" cy="237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previe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6" b="30723"/>
          <a:stretch/>
        </p:blipFill>
        <p:spPr bwMode="auto">
          <a:xfrm>
            <a:off x="433345" y="2928853"/>
            <a:ext cx="3086464" cy="2897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previe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957" y="2933673"/>
            <a:ext cx="2627244" cy="350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02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Article of the month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3200" dirty="0" smtClean="0"/>
              <a:t>We have an Article of the Month which we display in the school and that we discuss during assembly and in class.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026" name="Picture 2" descr="Image preview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584" y="1606414"/>
            <a:ext cx="3155156" cy="420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633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Posters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Different classes made posters of different articles and the Rights of the Child. These are displayed around the school. </a:t>
            </a:r>
            <a:endParaRPr lang="en-GB" dirty="0"/>
          </a:p>
        </p:txBody>
      </p:sp>
      <p:pic>
        <p:nvPicPr>
          <p:cNvPr id="2050" name="Picture 2" descr="Image preview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7" r="371" b="51436"/>
          <a:stretch/>
        </p:blipFill>
        <p:spPr bwMode="auto">
          <a:xfrm>
            <a:off x="1381692" y="3435530"/>
            <a:ext cx="5318074" cy="235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previe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6" t="11854" r="13116" b="8234"/>
          <a:stretch/>
        </p:blipFill>
        <p:spPr bwMode="auto">
          <a:xfrm>
            <a:off x="7236822" y="1038556"/>
            <a:ext cx="2724754" cy="331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148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Well done Cluny primary school!!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We are very proud to have received our Rights Respecting School Bronze Award. We are now working on achieving our Silver Award – watch this space! </a:t>
            </a:r>
          </a:p>
          <a:p>
            <a:r>
              <a:rPr lang="en-GB" dirty="0" smtClean="0"/>
              <a:t>‘We’ve all got Rights’ song from </a:t>
            </a:r>
            <a:r>
              <a:rPr lang="en-GB" dirty="0" err="1" smtClean="0"/>
              <a:t>Unicef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 smtClean="0"/>
              <a:t>https</a:t>
            </a:r>
            <a:r>
              <a:rPr lang="en-GB" dirty="0"/>
              <a:t>://www.youtube.com/watch?v=LN_70HXxd5Y</a:t>
            </a:r>
            <a:endParaRPr lang="en-GB" dirty="0" smtClean="0"/>
          </a:p>
        </p:txBody>
      </p:sp>
      <p:pic>
        <p:nvPicPr>
          <p:cNvPr id="5126" name="Picture 6" descr="UNICEF: Rights Respecting Schools Award | St Nicholas Schoo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374" y="2349681"/>
            <a:ext cx="3305106" cy="392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5579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57</TotalTime>
  <Words>223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 Black</vt:lpstr>
      <vt:lpstr>Bodoni MT Black</vt:lpstr>
      <vt:lpstr>Corbel</vt:lpstr>
      <vt:lpstr>Wingdings</vt:lpstr>
      <vt:lpstr>Banded</vt:lpstr>
      <vt:lpstr>Our Bronze Award</vt:lpstr>
      <vt:lpstr>Our rights respecting school group</vt:lpstr>
      <vt:lpstr>Class Charters</vt:lpstr>
      <vt:lpstr>Article of the month</vt:lpstr>
      <vt:lpstr>Posters </vt:lpstr>
      <vt:lpstr>Well done Cluny primary school!! </vt:lpstr>
    </vt:vector>
  </TitlesOfParts>
  <Company>Moray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Bronze Award</dc:title>
  <dc:creator>TMC</dc:creator>
  <cp:lastModifiedBy>TMC</cp:lastModifiedBy>
  <cp:revision>7</cp:revision>
  <dcterms:created xsi:type="dcterms:W3CDTF">2022-09-09T10:54:32Z</dcterms:created>
  <dcterms:modified xsi:type="dcterms:W3CDTF">2023-02-21T14:32:42Z</dcterms:modified>
</cp:coreProperties>
</file>